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3" r:id="rId5"/>
    <p:sldId id="264" r:id="rId6"/>
    <p:sldId id="262" r:id="rId7"/>
    <p:sldId id="258" r:id="rId8"/>
    <p:sldId id="271" r:id="rId9"/>
    <p:sldId id="273" r:id="rId10"/>
    <p:sldId id="275" r:id="rId11"/>
    <p:sldId id="276" r:id="rId12"/>
    <p:sldId id="280" r:id="rId13"/>
    <p:sldId id="270" r:id="rId14"/>
    <p:sldId id="261" r:id="rId15"/>
    <p:sldId id="277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13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image" Target="../media/image8.jpeg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12.xml"/><Relationship Id="rId1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3"/>
          <p:cNvPicPr>
            <a:picLocks noGrp="1"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文本框 5"/>
          <p:cNvSpPr txBox="1"/>
          <p:nvPr/>
        </p:nvSpPr>
        <p:spPr>
          <a:xfrm>
            <a:off x="2661303" y="1850910"/>
            <a:ext cx="6851641" cy="1322070"/>
          </a:xfrm>
          <a:prstGeom prst="rect">
            <a:avLst/>
          </a:prstGeom>
          <a:noFill/>
          <a:ln w="19050">
            <a:noFill/>
            <a:prstDash val="dash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800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+mj-ea"/>
                <a:ea typeface="+mj-ea"/>
              </a:rPr>
              <a:t>仿淘宝</a:t>
            </a:r>
            <a:endParaRPr lang="zh-CN" altLang="en-US" sz="8000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+mj-ea"/>
              <a:ea typeface="+mj-ea"/>
            </a:endParaRPr>
          </a:p>
        </p:txBody>
      </p:sp>
      <p:sp>
        <p:nvSpPr>
          <p:cNvPr id="10" name="TextBox 13"/>
          <p:cNvSpPr txBox="1"/>
          <p:nvPr/>
        </p:nvSpPr>
        <p:spPr>
          <a:xfrm>
            <a:off x="2113336" y="4614846"/>
            <a:ext cx="794757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20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 love you more than I‘ve ever loved any woman. And I’ve wai longer for you than I‘ve waited for any woman I love you more than I've ever loved any woman. And I've waited longer</a:t>
            </a:r>
            <a:endParaRPr lang="zh-CN" alt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" name="圆角矩形 36"/>
          <p:cNvSpPr/>
          <p:nvPr/>
        </p:nvSpPr>
        <p:spPr>
          <a:xfrm>
            <a:off x="3656330" y="3923665"/>
            <a:ext cx="2265045" cy="451485"/>
          </a:xfrm>
          <a:prstGeom prst="roundRect">
            <a:avLst>
              <a:gd name="adj" fmla="val 50000"/>
            </a:avLst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6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92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8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84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80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76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72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68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898160" y="3995441"/>
            <a:ext cx="2934863" cy="307777"/>
            <a:chOff x="3890299" y="3865732"/>
            <a:chExt cx="2934863" cy="307777"/>
          </a:xfrm>
        </p:grpSpPr>
        <p:sp>
          <p:nvSpPr>
            <p:cNvPr id="16" name="椭圆 15"/>
            <p:cNvSpPr/>
            <p:nvPr/>
          </p:nvSpPr>
          <p:spPr>
            <a:xfrm>
              <a:off x="3890299" y="3865732"/>
              <a:ext cx="307777" cy="30777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KSO_Shape"/>
            <p:cNvSpPr/>
            <p:nvPr/>
          </p:nvSpPr>
          <p:spPr bwMode="auto">
            <a:xfrm>
              <a:off x="3957524" y="3908275"/>
              <a:ext cx="173326" cy="222689"/>
            </a:xfrm>
            <a:custGeom>
              <a:avLst/>
              <a:gdLst>
                <a:gd name="T0" fmla="*/ 646796 w 5367"/>
                <a:gd name="T1" fmla="*/ 843536 h 6897"/>
                <a:gd name="T2" fmla="*/ 520861 w 5367"/>
                <a:gd name="T3" fmla="*/ 880824 h 6897"/>
                <a:gd name="T4" fmla="*/ 403764 w 5367"/>
                <a:gd name="T5" fmla="*/ 946285 h 6897"/>
                <a:gd name="T6" fmla="*/ 297714 w 5367"/>
                <a:gd name="T7" fmla="*/ 1036605 h 6897"/>
                <a:gd name="T8" fmla="*/ 204644 w 5367"/>
                <a:gd name="T9" fmla="*/ 1149850 h 6897"/>
                <a:gd name="T10" fmla="*/ 126487 w 5367"/>
                <a:gd name="T11" fmla="*/ 1282429 h 6897"/>
                <a:gd name="T12" fmla="*/ 65729 w 5367"/>
                <a:gd name="T13" fmla="*/ 1432134 h 6897"/>
                <a:gd name="T14" fmla="*/ 23475 w 5367"/>
                <a:gd name="T15" fmla="*/ 1595648 h 6897"/>
                <a:gd name="T16" fmla="*/ 2209 w 5367"/>
                <a:gd name="T17" fmla="*/ 1771316 h 6897"/>
                <a:gd name="T18" fmla="*/ 1481389 w 5367"/>
                <a:gd name="T19" fmla="*/ 1905000 h 6897"/>
                <a:gd name="T20" fmla="*/ 1480009 w 5367"/>
                <a:gd name="T21" fmla="*/ 1771316 h 6897"/>
                <a:gd name="T22" fmla="*/ 1459020 w 5367"/>
                <a:gd name="T23" fmla="*/ 1595648 h 6897"/>
                <a:gd name="T24" fmla="*/ 1417041 w 5367"/>
                <a:gd name="T25" fmla="*/ 1432134 h 6897"/>
                <a:gd name="T26" fmla="*/ 1355731 w 5367"/>
                <a:gd name="T27" fmla="*/ 1282429 h 6897"/>
                <a:gd name="T28" fmla="*/ 1277850 w 5367"/>
                <a:gd name="T29" fmla="*/ 1149850 h 6897"/>
                <a:gd name="T30" fmla="*/ 1184780 w 5367"/>
                <a:gd name="T31" fmla="*/ 1036605 h 6897"/>
                <a:gd name="T32" fmla="*/ 1078730 w 5367"/>
                <a:gd name="T33" fmla="*/ 946285 h 6897"/>
                <a:gd name="T34" fmla="*/ 961633 w 5367"/>
                <a:gd name="T35" fmla="*/ 880824 h 6897"/>
                <a:gd name="T36" fmla="*/ 835422 w 5367"/>
                <a:gd name="T37" fmla="*/ 843536 h 6897"/>
                <a:gd name="T38" fmla="*/ 747875 w 5367"/>
                <a:gd name="T39" fmla="*/ 731120 h 6897"/>
                <a:gd name="T40" fmla="*/ 805043 w 5367"/>
                <a:gd name="T41" fmla="*/ 726701 h 6897"/>
                <a:gd name="T42" fmla="*/ 868286 w 5367"/>
                <a:gd name="T43" fmla="*/ 711786 h 6897"/>
                <a:gd name="T44" fmla="*/ 926559 w 5367"/>
                <a:gd name="T45" fmla="*/ 686927 h 6897"/>
                <a:gd name="T46" fmla="*/ 979032 w 5367"/>
                <a:gd name="T47" fmla="*/ 653230 h 6897"/>
                <a:gd name="T48" fmla="*/ 1024876 w 5367"/>
                <a:gd name="T49" fmla="*/ 611246 h 6897"/>
                <a:gd name="T50" fmla="*/ 1063264 w 5367"/>
                <a:gd name="T51" fmla="*/ 562358 h 6897"/>
                <a:gd name="T52" fmla="*/ 1092815 w 5367"/>
                <a:gd name="T53" fmla="*/ 507945 h 6897"/>
                <a:gd name="T54" fmla="*/ 1112699 w 5367"/>
                <a:gd name="T55" fmla="*/ 448008 h 6897"/>
                <a:gd name="T56" fmla="*/ 1121813 w 5367"/>
                <a:gd name="T57" fmla="*/ 384204 h 6897"/>
                <a:gd name="T58" fmla="*/ 1120432 w 5367"/>
                <a:gd name="T59" fmla="*/ 328134 h 6897"/>
                <a:gd name="T60" fmla="*/ 1108004 w 5367"/>
                <a:gd name="T61" fmla="*/ 265711 h 6897"/>
                <a:gd name="T62" fmla="*/ 1085358 w 5367"/>
                <a:gd name="T63" fmla="*/ 207155 h 6897"/>
                <a:gd name="T64" fmla="*/ 1053322 w 5367"/>
                <a:gd name="T65" fmla="*/ 153847 h 6897"/>
                <a:gd name="T66" fmla="*/ 1012725 w 5367"/>
                <a:gd name="T67" fmla="*/ 107168 h 6897"/>
                <a:gd name="T68" fmla="*/ 964671 w 5367"/>
                <a:gd name="T69" fmla="*/ 67395 h 6897"/>
                <a:gd name="T70" fmla="*/ 910541 w 5367"/>
                <a:gd name="T71" fmla="*/ 36183 h 6897"/>
                <a:gd name="T72" fmla="*/ 850335 w 5367"/>
                <a:gd name="T73" fmla="*/ 14087 h 6897"/>
                <a:gd name="T74" fmla="*/ 786263 w 5367"/>
                <a:gd name="T75" fmla="*/ 1933 h 6897"/>
                <a:gd name="T76" fmla="*/ 728819 w 5367"/>
                <a:gd name="T77" fmla="*/ 276 h 6897"/>
                <a:gd name="T78" fmla="*/ 663366 w 5367"/>
                <a:gd name="T79" fmla="*/ 9391 h 6897"/>
                <a:gd name="T80" fmla="*/ 602332 w 5367"/>
                <a:gd name="T81" fmla="*/ 28726 h 6897"/>
                <a:gd name="T82" fmla="*/ 546545 w 5367"/>
                <a:gd name="T83" fmla="*/ 57451 h 6897"/>
                <a:gd name="T84" fmla="*/ 496282 w 5367"/>
                <a:gd name="T85" fmla="*/ 95015 h 6897"/>
                <a:gd name="T86" fmla="*/ 453751 w 5367"/>
                <a:gd name="T87" fmla="*/ 139761 h 6897"/>
                <a:gd name="T88" fmla="*/ 418954 w 5367"/>
                <a:gd name="T89" fmla="*/ 191411 h 6897"/>
                <a:gd name="T90" fmla="*/ 393546 w 5367"/>
                <a:gd name="T91" fmla="*/ 248310 h 6897"/>
                <a:gd name="T92" fmla="*/ 378356 w 5367"/>
                <a:gd name="T93" fmla="*/ 309628 h 6897"/>
                <a:gd name="T94" fmla="*/ 373938 w 5367"/>
                <a:gd name="T95" fmla="*/ 365698 h 6897"/>
                <a:gd name="T96" fmla="*/ 380013 w 5367"/>
                <a:gd name="T97" fmla="*/ 430054 h 6897"/>
                <a:gd name="T98" fmla="*/ 396584 w 5367"/>
                <a:gd name="T99" fmla="*/ 491096 h 6897"/>
                <a:gd name="T100" fmla="*/ 423372 w 5367"/>
                <a:gd name="T101" fmla="*/ 547719 h 6897"/>
                <a:gd name="T102" fmla="*/ 459551 w 5367"/>
                <a:gd name="T103" fmla="*/ 597988 h 6897"/>
                <a:gd name="T104" fmla="*/ 503186 w 5367"/>
                <a:gd name="T105" fmla="*/ 641905 h 6897"/>
                <a:gd name="T106" fmla="*/ 554278 w 5367"/>
                <a:gd name="T107" fmla="*/ 678088 h 6897"/>
                <a:gd name="T108" fmla="*/ 610894 w 5367"/>
                <a:gd name="T109" fmla="*/ 705709 h 6897"/>
                <a:gd name="T110" fmla="*/ 672756 w 5367"/>
                <a:gd name="T111" fmla="*/ 723662 h 6897"/>
                <a:gd name="T112" fmla="*/ 738209 w 5367"/>
                <a:gd name="T113" fmla="*/ 730844 h 68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5367" h="6897">
                  <a:moveTo>
                    <a:pt x="2684" y="3025"/>
                  </a:moveTo>
                  <a:lnTo>
                    <a:pt x="2684" y="3025"/>
                  </a:lnTo>
                  <a:lnTo>
                    <a:pt x="2615" y="3026"/>
                  </a:lnTo>
                  <a:lnTo>
                    <a:pt x="2545" y="3029"/>
                  </a:lnTo>
                  <a:lnTo>
                    <a:pt x="2478" y="3035"/>
                  </a:lnTo>
                  <a:lnTo>
                    <a:pt x="2409" y="3043"/>
                  </a:lnTo>
                  <a:lnTo>
                    <a:pt x="2342" y="3054"/>
                  </a:lnTo>
                  <a:lnTo>
                    <a:pt x="2275" y="3066"/>
                  </a:lnTo>
                  <a:lnTo>
                    <a:pt x="2209" y="3081"/>
                  </a:lnTo>
                  <a:lnTo>
                    <a:pt x="2143" y="3099"/>
                  </a:lnTo>
                  <a:lnTo>
                    <a:pt x="2077" y="3118"/>
                  </a:lnTo>
                  <a:lnTo>
                    <a:pt x="2013" y="3140"/>
                  </a:lnTo>
                  <a:lnTo>
                    <a:pt x="1949" y="3163"/>
                  </a:lnTo>
                  <a:lnTo>
                    <a:pt x="1886" y="3189"/>
                  </a:lnTo>
                  <a:lnTo>
                    <a:pt x="1823" y="3217"/>
                  </a:lnTo>
                  <a:lnTo>
                    <a:pt x="1761" y="3247"/>
                  </a:lnTo>
                  <a:lnTo>
                    <a:pt x="1700" y="3279"/>
                  </a:lnTo>
                  <a:lnTo>
                    <a:pt x="1639" y="3313"/>
                  </a:lnTo>
                  <a:lnTo>
                    <a:pt x="1579" y="3349"/>
                  </a:lnTo>
                  <a:lnTo>
                    <a:pt x="1521" y="3386"/>
                  </a:lnTo>
                  <a:lnTo>
                    <a:pt x="1462" y="3426"/>
                  </a:lnTo>
                  <a:lnTo>
                    <a:pt x="1405" y="3468"/>
                  </a:lnTo>
                  <a:lnTo>
                    <a:pt x="1348" y="3511"/>
                  </a:lnTo>
                  <a:lnTo>
                    <a:pt x="1293" y="3556"/>
                  </a:lnTo>
                  <a:lnTo>
                    <a:pt x="1237" y="3603"/>
                  </a:lnTo>
                  <a:lnTo>
                    <a:pt x="1183" y="3651"/>
                  </a:lnTo>
                  <a:lnTo>
                    <a:pt x="1131" y="3702"/>
                  </a:lnTo>
                  <a:lnTo>
                    <a:pt x="1078" y="3753"/>
                  </a:lnTo>
                  <a:lnTo>
                    <a:pt x="1027" y="3807"/>
                  </a:lnTo>
                  <a:lnTo>
                    <a:pt x="976" y="3863"/>
                  </a:lnTo>
                  <a:lnTo>
                    <a:pt x="927" y="3920"/>
                  </a:lnTo>
                  <a:lnTo>
                    <a:pt x="880" y="3978"/>
                  </a:lnTo>
                  <a:lnTo>
                    <a:pt x="833" y="4038"/>
                  </a:lnTo>
                  <a:lnTo>
                    <a:pt x="786" y="4100"/>
                  </a:lnTo>
                  <a:lnTo>
                    <a:pt x="741" y="4163"/>
                  </a:lnTo>
                  <a:lnTo>
                    <a:pt x="698" y="4227"/>
                  </a:lnTo>
                  <a:lnTo>
                    <a:pt x="655" y="4293"/>
                  </a:lnTo>
                  <a:lnTo>
                    <a:pt x="613" y="4361"/>
                  </a:lnTo>
                  <a:lnTo>
                    <a:pt x="573" y="4429"/>
                  </a:lnTo>
                  <a:lnTo>
                    <a:pt x="533" y="4499"/>
                  </a:lnTo>
                  <a:lnTo>
                    <a:pt x="495" y="4570"/>
                  </a:lnTo>
                  <a:lnTo>
                    <a:pt x="458" y="4643"/>
                  </a:lnTo>
                  <a:lnTo>
                    <a:pt x="423" y="4717"/>
                  </a:lnTo>
                  <a:lnTo>
                    <a:pt x="388" y="4791"/>
                  </a:lnTo>
                  <a:lnTo>
                    <a:pt x="356" y="4868"/>
                  </a:lnTo>
                  <a:lnTo>
                    <a:pt x="324" y="4945"/>
                  </a:lnTo>
                  <a:lnTo>
                    <a:pt x="294" y="5024"/>
                  </a:lnTo>
                  <a:lnTo>
                    <a:pt x="265" y="5104"/>
                  </a:lnTo>
                  <a:lnTo>
                    <a:pt x="238" y="5185"/>
                  </a:lnTo>
                  <a:lnTo>
                    <a:pt x="211" y="5266"/>
                  </a:lnTo>
                  <a:lnTo>
                    <a:pt x="186" y="5349"/>
                  </a:lnTo>
                  <a:lnTo>
                    <a:pt x="163" y="5433"/>
                  </a:lnTo>
                  <a:lnTo>
                    <a:pt x="141" y="5518"/>
                  </a:lnTo>
                  <a:lnTo>
                    <a:pt x="121" y="5603"/>
                  </a:lnTo>
                  <a:lnTo>
                    <a:pt x="102" y="5690"/>
                  </a:lnTo>
                  <a:lnTo>
                    <a:pt x="85" y="5777"/>
                  </a:lnTo>
                  <a:lnTo>
                    <a:pt x="69" y="5866"/>
                  </a:lnTo>
                  <a:lnTo>
                    <a:pt x="54" y="5955"/>
                  </a:lnTo>
                  <a:lnTo>
                    <a:pt x="42" y="6045"/>
                  </a:lnTo>
                  <a:lnTo>
                    <a:pt x="31" y="6136"/>
                  </a:lnTo>
                  <a:lnTo>
                    <a:pt x="22" y="6227"/>
                  </a:lnTo>
                  <a:lnTo>
                    <a:pt x="14" y="6319"/>
                  </a:lnTo>
                  <a:lnTo>
                    <a:pt x="8" y="6413"/>
                  </a:lnTo>
                  <a:lnTo>
                    <a:pt x="4" y="6506"/>
                  </a:lnTo>
                  <a:lnTo>
                    <a:pt x="1" y="6600"/>
                  </a:lnTo>
                  <a:lnTo>
                    <a:pt x="0" y="6695"/>
                  </a:lnTo>
                  <a:lnTo>
                    <a:pt x="1" y="6796"/>
                  </a:lnTo>
                  <a:lnTo>
                    <a:pt x="5" y="6897"/>
                  </a:lnTo>
                  <a:lnTo>
                    <a:pt x="5364" y="6897"/>
                  </a:lnTo>
                  <a:lnTo>
                    <a:pt x="5366" y="6796"/>
                  </a:lnTo>
                  <a:lnTo>
                    <a:pt x="5367" y="6695"/>
                  </a:lnTo>
                  <a:lnTo>
                    <a:pt x="5367" y="6600"/>
                  </a:lnTo>
                  <a:lnTo>
                    <a:pt x="5364" y="6506"/>
                  </a:lnTo>
                  <a:lnTo>
                    <a:pt x="5359" y="6413"/>
                  </a:lnTo>
                  <a:lnTo>
                    <a:pt x="5353" y="6319"/>
                  </a:lnTo>
                  <a:lnTo>
                    <a:pt x="5346" y="6227"/>
                  </a:lnTo>
                  <a:lnTo>
                    <a:pt x="5337" y="6136"/>
                  </a:lnTo>
                  <a:lnTo>
                    <a:pt x="5325" y="6045"/>
                  </a:lnTo>
                  <a:lnTo>
                    <a:pt x="5313" y="5955"/>
                  </a:lnTo>
                  <a:lnTo>
                    <a:pt x="5298" y="5866"/>
                  </a:lnTo>
                  <a:lnTo>
                    <a:pt x="5283" y="5777"/>
                  </a:lnTo>
                  <a:lnTo>
                    <a:pt x="5266" y="5690"/>
                  </a:lnTo>
                  <a:lnTo>
                    <a:pt x="5247" y="5603"/>
                  </a:lnTo>
                  <a:lnTo>
                    <a:pt x="5226" y="5518"/>
                  </a:lnTo>
                  <a:lnTo>
                    <a:pt x="5205" y="5433"/>
                  </a:lnTo>
                  <a:lnTo>
                    <a:pt x="5181" y="5349"/>
                  </a:lnTo>
                  <a:lnTo>
                    <a:pt x="5157" y="5266"/>
                  </a:lnTo>
                  <a:lnTo>
                    <a:pt x="5131" y="5185"/>
                  </a:lnTo>
                  <a:lnTo>
                    <a:pt x="5103" y="5104"/>
                  </a:lnTo>
                  <a:lnTo>
                    <a:pt x="5073" y="5024"/>
                  </a:lnTo>
                  <a:lnTo>
                    <a:pt x="5043" y="4945"/>
                  </a:lnTo>
                  <a:lnTo>
                    <a:pt x="5012" y="4868"/>
                  </a:lnTo>
                  <a:lnTo>
                    <a:pt x="4979" y="4791"/>
                  </a:lnTo>
                  <a:lnTo>
                    <a:pt x="4945" y="4717"/>
                  </a:lnTo>
                  <a:lnTo>
                    <a:pt x="4909" y="4643"/>
                  </a:lnTo>
                  <a:lnTo>
                    <a:pt x="4872" y="4570"/>
                  </a:lnTo>
                  <a:lnTo>
                    <a:pt x="4834" y="4499"/>
                  </a:lnTo>
                  <a:lnTo>
                    <a:pt x="4796" y="4429"/>
                  </a:lnTo>
                  <a:lnTo>
                    <a:pt x="4755" y="4361"/>
                  </a:lnTo>
                  <a:lnTo>
                    <a:pt x="4713" y="4293"/>
                  </a:lnTo>
                  <a:lnTo>
                    <a:pt x="4671" y="4227"/>
                  </a:lnTo>
                  <a:lnTo>
                    <a:pt x="4627" y="4163"/>
                  </a:lnTo>
                  <a:lnTo>
                    <a:pt x="4582" y="4100"/>
                  </a:lnTo>
                  <a:lnTo>
                    <a:pt x="4536" y="4038"/>
                  </a:lnTo>
                  <a:lnTo>
                    <a:pt x="4489" y="3978"/>
                  </a:lnTo>
                  <a:lnTo>
                    <a:pt x="4440" y="3920"/>
                  </a:lnTo>
                  <a:lnTo>
                    <a:pt x="4391" y="3863"/>
                  </a:lnTo>
                  <a:lnTo>
                    <a:pt x="4340" y="3807"/>
                  </a:lnTo>
                  <a:lnTo>
                    <a:pt x="4290" y="3753"/>
                  </a:lnTo>
                  <a:lnTo>
                    <a:pt x="4238" y="3702"/>
                  </a:lnTo>
                  <a:lnTo>
                    <a:pt x="4184" y="3651"/>
                  </a:lnTo>
                  <a:lnTo>
                    <a:pt x="4130" y="3603"/>
                  </a:lnTo>
                  <a:lnTo>
                    <a:pt x="4076" y="3556"/>
                  </a:lnTo>
                  <a:lnTo>
                    <a:pt x="4020" y="3511"/>
                  </a:lnTo>
                  <a:lnTo>
                    <a:pt x="3963" y="3468"/>
                  </a:lnTo>
                  <a:lnTo>
                    <a:pt x="3906" y="3426"/>
                  </a:lnTo>
                  <a:lnTo>
                    <a:pt x="3848" y="3386"/>
                  </a:lnTo>
                  <a:lnTo>
                    <a:pt x="3788" y="3349"/>
                  </a:lnTo>
                  <a:lnTo>
                    <a:pt x="3728" y="3313"/>
                  </a:lnTo>
                  <a:lnTo>
                    <a:pt x="3668" y="3279"/>
                  </a:lnTo>
                  <a:lnTo>
                    <a:pt x="3607" y="3247"/>
                  </a:lnTo>
                  <a:lnTo>
                    <a:pt x="3545" y="3217"/>
                  </a:lnTo>
                  <a:lnTo>
                    <a:pt x="3482" y="3189"/>
                  </a:lnTo>
                  <a:lnTo>
                    <a:pt x="3419" y="3163"/>
                  </a:lnTo>
                  <a:lnTo>
                    <a:pt x="3355" y="3140"/>
                  </a:lnTo>
                  <a:lnTo>
                    <a:pt x="3290" y="3118"/>
                  </a:lnTo>
                  <a:lnTo>
                    <a:pt x="3225" y="3099"/>
                  </a:lnTo>
                  <a:lnTo>
                    <a:pt x="3159" y="3081"/>
                  </a:lnTo>
                  <a:lnTo>
                    <a:pt x="3093" y="3066"/>
                  </a:lnTo>
                  <a:lnTo>
                    <a:pt x="3025" y="3054"/>
                  </a:lnTo>
                  <a:lnTo>
                    <a:pt x="2958" y="3043"/>
                  </a:lnTo>
                  <a:lnTo>
                    <a:pt x="2891" y="3035"/>
                  </a:lnTo>
                  <a:lnTo>
                    <a:pt x="2822" y="3029"/>
                  </a:lnTo>
                  <a:lnTo>
                    <a:pt x="2753" y="3026"/>
                  </a:lnTo>
                  <a:lnTo>
                    <a:pt x="2684" y="3025"/>
                  </a:lnTo>
                  <a:close/>
                  <a:moveTo>
                    <a:pt x="2708" y="2647"/>
                  </a:moveTo>
                  <a:lnTo>
                    <a:pt x="2708" y="2647"/>
                  </a:lnTo>
                  <a:lnTo>
                    <a:pt x="2743" y="2646"/>
                  </a:lnTo>
                  <a:lnTo>
                    <a:pt x="2778" y="2645"/>
                  </a:lnTo>
                  <a:lnTo>
                    <a:pt x="2813" y="2643"/>
                  </a:lnTo>
                  <a:lnTo>
                    <a:pt x="2847" y="2640"/>
                  </a:lnTo>
                  <a:lnTo>
                    <a:pt x="2882" y="2636"/>
                  </a:lnTo>
                  <a:lnTo>
                    <a:pt x="2915" y="2631"/>
                  </a:lnTo>
                  <a:lnTo>
                    <a:pt x="2949" y="2626"/>
                  </a:lnTo>
                  <a:lnTo>
                    <a:pt x="2982" y="2620"/>
                  </a:lnTo>
                  <a:lnTo>
                    <a:pt x="3014" y="2613"/>
                  </a:lnTo>
                  <a:lnTo>
                    <a:pt x="3047" y="2605"/>
                  </a:lnTo>
                  <a:lnTo>
                    <a:pt x="3079" y="2596"/>
                  </a:lnTo>
                  <a:lnTo>
                    <a:pt x="3112" y="2587"/>
                  </a:lnTo>
                  <a:lnTo>
                    <a:pt x="3144" y="2577"/>
                  </a:lnTo>
                  <a:lnTo>
                    <a:pt x="3175" y="2566"/>
                  </a:lnTo>
                  <a:lnTo>
                    <a:pt x="3205" y="2555"/>
                  </a:lnTo>
                  <a:lnTo>
                    <a:pt x="3236" y="2542"/>
                  </a:lnTo>
                  <a:lnTo>
                    <a:pt x="3266" y="2530"/>
                  </a:lnTo>
                  <a:lnTo>
                    <a:pt x="3297" y="2517"/>
                  </a:lnTo>
                  <a:lnTo>
                    <a:pt x="3326" y="2502"/>
                  </a:lnTo>
                  <a:lnTo>
                    <a:pt x="3355" y="2487"/>
                  </a:lnTo>
                  <a:lnTo>
                    <a:pt x="3383" y="2472"/>
                  </a:lnTo>
                  <a:lnTo>
                    <a:pt x="3411" y="2455"/>
                  </a:lnTo>
                  <a:lnTo>
                    <a:pt x="3439" y="2438"/>
                  </a:lnTo>
                  <a:lnTo>
                    <a:pt x="3466" y="2421"/>
                  </a:lnTo>
                  <a:lnTo>
                    <a:pt x="3493" y="2403"/>
                  </a:lnTo>
                  <a:lnTo>
                    <a:pt x="3519" y="2384"/>
                  </a:lnTo>
                  <a:lnTo>
                    <a:pt x="3545" y="2365"/>
                  </a:lnTo>
                  <a:lnTo>
                    <a:pt x="3571" y="2345"/>
                  </a:lnTo>
                  <a:lnTo>
                    <a:pt x="3596" y="2324"/>
                  </a:lnTo>
                  <a:lnTo>
                    <a:pt x="3619" y="2303"/>
                  </a:lnTo>
                  <a:lnTo>
                    <a:pt x="3643" y="2282"/>
                  </a:lnTo>
                  <a:lnTo>
                    <a:pt x="3667" y="2259"/>
                  </a:lnTo>
                  <a:lnTo>
                    <a:pt x="3689" y="2237"/>
                  </a:lnTo>
                  <a:lnTo>
                    <a:pt x="3711" y="2213"/>
                  </a:lnTo>
                  <a:lnTo>
                    <a:pt x="3733" y="2189"/>
                  </a:lnTo>
                  <a:lnTo>
                    <a:pt x="3754" y="2165"/>
                  </a:lnTo>
                  <a:lnTo>
                    <a:pt x="3774" y="2140"/>
                  </a:lnTo>
                  <a:lnTo>
                    <a:pt x="3795" y="2115"/>
                  </a:lnTo>
                  <a:lnTo>
                    <a:pt x="3814" y="2089"/>
                  </a:lnTo>
                  <a:lnTo>
                    <a:pt x="3832" y="2063"/>
                  </a:lnTo>
                  <a:lnTo>
                    <a:pt x="3850" y="2036"/>
                  </a:lnTo>
                  <a:lnTo>
                    <a:pt x="3868" y="2010"/>
                  </a:lnTo>
                  <a:lnTo>
                    <a:pt x="3884" y="1983"/>
                  </a:lnTo>
                  <a:lnTo>
                    <a:pt x="3900" y="1954"/>
                  </a:lnTo>
                  <a:lnTo>
                    <a:pt x="3915" y="1925"/>
                  </a:lnTo>
                  <a:lnTo>
                    <a:pt x="3930" y="1897"/>
                  </a:lnTo>
                  <a:lnTo>
                    <a:pt x="3944" y="1868"/>
                  </a:lnTo>
                  <a:lnTo>
                    <a:pt x="3957" y="1839"/>
                  </a:lnTo>
                  <a:lnTo>
                    <a:pt x="3970" y="1808"/>
                  </a:lnTo>
                  <a:lnTo>
                    <a:pt x="3981" y="1778"/>
                  </a:lnTo>
                  <a:lnTo>
                    <a:pt x="3993" y="1748"/>
                  </a:lnTo>
                  <a:lnTo>
                    <a:pt x="4003" y="1717"/>
                  </a:lnTo>
                  <a:lnTo>
                    <a:pt x="4012" y="1686"/>
                  </a:lnTo>
                  <a:lnTo>
                    <a:pt x="4021" y="1654"/>
                  </a:lnTo>
                  <a:lnTo>
                    <a:pt x="4029" y="1622"/>
                  </a:lnTo>
                  <a:lnTo>
                    <a:pt x="4036" y="1590"/>
                  </a:lnTo>
                  <a:lnTo>
                    <a:pt x="4042" y="1557"/>
                  </a:lnTo>
                  <a:lnTo>
                    <a:pt x="4048" y="1525"/>
                  </a:lnTo>
                  <a:lnTo>
                    <a:pt x="4052" y="1492"/>
                  </a:lnTo>
                  <a:lnTo>
                    <a:pt x="4057" y="1459"/>
                  </a:lnTo>
                  <a:lnTo>
                    <a:pt x="4060" y="1425"/>
                  </a:lnTo>
                  <a:lnTo>
                    <a:pt x="4062" y="1391"/>
                  </a:lnTo>
                  <a:lnTo>
                    <a:pt x="4063" y="1357"/>
                  </a:lnTo>
                  <a:lnTo>
                    <a:pt x="4063" y="1324"/>
                  </a:lnTo>
                  <a:lnTo>
                    <a:pt x="4063" y="1289"/>
                  </a:lnTo>
                  <a:lnTo>
                    <a:pt x="4062" y="1255"/>
                  </a:lnTo>
                  <a:lnTo>
                    <a:pt x="4060" y="1221"/>
                  </a:lnTo>
                  <a:lnTo>
                    <a:pt x="4057" y="1188"/>
                  </a:lnTo>
                  <a:lnTo>
                    <a:pt x="4052" y="1155"/>
                  </a:lnTo>
                  <a:lnTo>
                    <a:pt x="4048" y="1121"/>
                  </a:lnTo>
                  <a:lnTo>
                    <a:pt x="4042" y="1089"/>
                  </a:lnTo>
                  <a:lnTo>
                    <a:pt x="4036" y="1057"/>
                  </a:lnTo>
                  <a:lnTo>
                    <a:pt x="4029" y="1025"/>
                  </a:lnTo>
                  <a:lnTo>
                    <a:pt x="4021" y="993"/>
                  </a:lnTo>
                  <a:lnTo>
                    <a:pt x="4012" y="962"/>
                  </a:lnTo>
                  <a:lnTo>
                    <a:pt x="4003" y="930"/>
                  </a:lnTo>
                  <a:lnTo>
                    <a:pt x="3993" y="899"/>
                  </a:lnTo>
                  <a:lnTo>
                    <a:pt x="3981" y="868"/>
                  </a:lnTo>
                  <a:lnTo>
                    <a:pt x="3970" y="838"/>
                  </a:lnTo>
                  <a:lnTo>
                    <a:pt x="3957" y="809"/>
                  </a:lnTo>
                  <a:lnTo>
                    <a:pt x="3944" y="778"/>
                  </a:lnTo>
                  <a:lnTo>
                    <a:pt x="3930" y="750"/>
                  </a:lnTo>
                  <a:lnTo>
                    <a:pt x="3915" y="721"/>
                  </a:lnTo>
                  <a:lnTo>
                    <a:pt x="3900" y="693"/>
                  </a:lnTo>
                  <a:lnTo>
                    <a:pt x="3884" y="665"/>
                  </a:lnTo>
                  <a:lnTo>
                    <a:pt x="3868" y="638"/>
                  </a:lnTo>
                  <a:lnTo>
                    <a:pt x="3850" y="610"/>
                  </a:lnTo>
                  <a:lnTo>
                    <a:pt x="3832" y="584"/>
                  </a:lnTo>
                  <a:lnTo>
                    <a:pt x="3814" y="557"/>
                  </a:lnTo>
                  <a:lnTo>
                    <a:pt x="3795" y="532"/>
                  </a:lnTo>
                  <a:lnTo>
                    <a:pt x="3774" y="506"/>
                  </a:lnTo>
                  <a:lnTo>
                    <a:pt x="3754" y="481"/>
                  </a:lnTo>
                  <a:lnTo>
                    <a:pt x="3733" y="458"/>
                  </a:lnTo>
                  <a:lnTo>
                    <a:pt x="3711" y="433"/>
                  </a:lnTo>
                  <a:lnTo>
                    <a:pt x="3689" y="411"/>
                  </a:lnTo>
                  <a:lnTo>
                    <a:pt x="3667" y="388"/>
                  </a:lnTo>
                  <a:lnTo>
                    <a:pt x="3643" y="366"/>
                  </a:lnTo>
                  <a:lnTo>
                    <a:pt x="3619" y="344"/>
                  </a:lnTo>
                  <a:lnTo>
                    <a:pt x="3596" y="323"/>
                  </a:lnTo>
                  <a:lnTo>
                    <a:pt x="3571" y="303"/>
                  </a:lnTo>
                  <a:lnTo>
                    <a:pt x="3545" y="282"/>
                  </a:lnTo>
                  <a:lnTo>
                    <a:pt x="3519" y="263"/>
                  </a:lnTo>
                  <a:lnTo>
                    <a:pt x="3493" y="244"/>
                  </a:lnTo>
                  <a:lnTo>
                    <a:pt x="3466" y="226"/>
                  </a:lnTo>
                  <a:lnTo>
                    <a:pt x="3439" y="208"/>
                  </a:lnTo>
                  <a:lnTo>
                    <a:pt x="3411" y="191"/>
                  </a:lnTo>
                  <a:lnTo>
                    <a:pt x="3383" y="176"/>
                  </a:lnTo>
                  <a:lnTo>
                    <a:pt x="3355" y="160"/>
                  </a:lnTo>
                  <a:lnTo>
                    <a:pt x="3326" y="145"/>
                  </a:lnTo>
                  <a:lnTo>
                    <a:pt x="3297" y="131"/>
                  </a:lnTo>
                  <a:lnTo>
                    <a:pt x="3266" y="117"/>
                  </a:lnTo>
                  <a:lnTo>
                    <a:pt x="3236" y="104"/>
                  </a:lnTo>
                  <a:lnTo>
                    <a:pt x="3205" y="92"/>
                  </a:lnTo>
                  <a:lnTo>
                    <a:pt x="3175" y="80"/>
                  </a:lnTo>
                  <a:lnTo>
                    <a:pt x="3144" y="70"/>
                  </a:lnTo>
                  <a:lnTo>
                    <a:pt x="3112" y="60"/>
                  </a:lnTo>
                  <a:lnTo>
                    <a:pt x="3079" y="51"/>
                  </a:lnTo>
                  <a:lnTo>
                    <a:pt x="3047" y="42"/>
                  </a:lnTo>
                  <a:lnTo>
                    <a:pt x="3014" y="34"/>
                  </a:lnTo>
                  <a:lnTo>
                    <a:pt x="2982" y="27"/>
                  </a:lnTo>
                  <a:lnTo>
                    <a:pt x="2949" y="20"/>
                  </a:lnTo>
                  <a:lnTo>
                    <a:pt x="2915" y="15"/>
                  </a:lnTo>
                  <a:lnTo>
                    <a:pt x="2882" y="10"/>
                  </a:lnTo>
                  <a:lnTo>
                    <a:pt x="2847" y="7"/>
                  </a:lnTo>
                  <a:lnTo>
                    <a:pt x="2813" y="4"/>
                  </a:lnTo>
                  <a:lnTo>
                    <a:pt x="2778" y="1"/>
                  </a:lnTo>
                  <a:lnTo>
                    <a:pt x="2743" y="0"/>
                  </a:lnTo>
                  <a:lnTo>
                    <a:pt x="2708" y="0"/>
                  </a:lnTo>
                  <a:lnTo>
                    <a:pt x="2673" y="0"/>
                  </a:lnTo>
                  <a:lnTo>
                    <a:pt x="2639" y="1"/>
                  </a:lnTo>
                  <a:lnTo>
                    <a:pt x="2605" y="4"/>
                  </a:lnTo>
                  <a:lnTo>
                    <a:pt x="2570" y="7"/>
                  </a:lnTo>
                  <a:lnTo>
                    <a:pt x="2536" y="10"/>
                  </a:lnTo>
                  <a:lnTo>
                    <a:pt x="2503" y="15"/>
                  </a:lnTo>
                  <a:lnTo>
                    <a:pt x="2469" y="20"/>
                  </a:lnTo>
                  <a:lnTo>
                    <a:pt x="2436" y="27"/>
                  </a:lnTo>
                  <a:lnTo>
                    <a:pt x="2402" y="34"/>
                  </a:lnTo>
                  <a:lnTo>
                    <a:pt x="2370" y="42"/>
                  </a:lnTo>
                  <a:lnTo>
                    <a:pt x="2338" y="51"/>
                  </a:lnTo>
                  <a:lnTo>
                    <a:pt x="2306" y="60"/>
                  </a:lnTo>
                  <a:lnTo>
                    <a:pt x="2274" y="70"/>
                  </a:lnTo>
                  <a:lnTo>
                    <a:pt x="2243" y="80"/>
                  </a:lnTo>
                  <a:lnTo>
                    <a:pt x="2212" y="92"/>
                  </a:lnTo>
                  <a:lnTo>
                    <a:pt x="2181" y="104"/>
                  </a:lnTo>
                  <a:lnTo>
                    <a:pt x="2152" y="117"/>
                  </a:lnTo>
                  <a:lnTo>
                    <a:pt x="2121" y="131"/>
                  </a:lnTo>
                  <a:lnTo>
                    <a:pt x="2092" y="145"/>
                  </a:lnTo>
                  <a:lnTo>
                    <a:pt x="2063" y="160"/>
                  </a:lnTo>
                  <a:lnTo>
                    <a:pt x="2035" y="176"/>
                  </a:lnTo>
                  <a:lnTo>
                    <a:pt x="2007" y="191"/>
                  </a:lnTo>
                  <a:lnTo>
                    <a:pt x="1979" y="208"/>
                  </a:lnTo>
                  <a:lnTo>
                    <a:pt x="1952" y="226"/>
                  </a:lnTo>
                  <a:lnTo>
                    <a:pt x="1925" y="244"/>
                  </a:lnTo>
                  <a:lnTo>
                    <a:pt x="1899" y="263"/>
                  </a:lnTo>
                  <a:lnTo>
                    <a:pt x="1873" y="282"/>
                  </a:lnTo>
                  <a:lnTo>
                    <a:pt x="1847" y="303"/>
                  </a:lnTo>
                  <a:lnTo>
                    <a:pt x="1822" y="323"/>
                  </a:lnTo>
                  <a:lnTo>
                    <a:pt x="1797" y="344"/>
                  </a:lnTo>
                  <a:lnTo>
                    <a:pt x="1774" y="366"/>
                  </a:lnTo>
                  <a:lnTo>
                    <a:pt x="1751" y="388"/>
                  </a:lnTo>
                  <a:lnTo>
                    <a:pt x="1728" y="411"/>
                  </a:lnTo>
                  <a:lnTo>
                    <a:pt x="1706" y="433"/>
                  </a:lnTo>
                  <a:lnTo>
                    <a:pt x="1685" y="458"/>
                  </a:lnTo>
                  <a:lnTo>
                    <a:pt x="1664" y="481"/>
                  </a:lnTo>
                  <a:lnTo>
                    <a:pt x="1643" y="506"/>
                  </a:lnTo>
                  <a:lnTo>
                    <a:pt x="1623" y="532"/>
                  </a:lnTo>
                  <a:lnTo>
                    <a:pt x="1604" y="557"/>
                  </a:lnTo>
                  <a:lnTo>
                    <a:pt x="1586" y="584"/>
                  </a:lnTo>
                  <a:lnTo>
                    <a:pt x="1568" y="610"/>
                  </a:lnTo>
                  <a:lnTo>
                    <a:pt x="1550" y="638"/>
                  </a:lnTo>
                  <a:lnTo>
                    <a:pt x="1533" y="665"/>
                  </a:lnTo>
                  <a:lnTo>
                    <a:pt x="1517" y="693"/>
                  </a:lnTo>
                  <a:lnTo>
                    <a:pt x="1503" y="721"/>
                  </a:lnTo>
                  <a:lnTo>
                    <a:pt x="1488" y="750"/>
                  </a:lnTo>
                  <a:lnTo>
                    <a:pt x="1474" y="778"/>
                  </a:lnTo>
                  <a:lnTo>
                    <a:pt x="1461" y="809"/>
                  </a:lnTo>
                  <a:lnTo>
                    <a:pt x="1448" y="838"/>
                  </a:lnTo>
                  <a:lnTo>
                    <a:pt x="1436" y="868"/>
                  </a:lnTo>
                  <a:lnTo>
                    <a:pt x="1425" y="899"/>
                  </a:lnTo>
                  <a:lnTo>
                    <a:pt x="1415" y="930"/>
                  </a:lnTo>
                  <a:lnTo>
                    <a:pt x="1406" y="962"/>
                  </a:lnTo>
                  <a:lnTo>
                    <a:pt x="1397" y="993"/>
                  </a:lnTo>
                  <a:lnTo>
                    <a:pt x="1389" y="1025"/>
                  </a:lnTo>
                  <a:lnTo>
                    <a:pt x="1381" y="1057"/>
                  </a:lnTo>
                  <a:lnTo>
                    <a:pt x="1376" y="1089"/>
                  </a:lnTo>
                  <a:lnTo>
                    <a:pt x="1370" y="1121"/>
                  </a:lnTo>
                  <a:lnTo>
                    <a:pt x="1366" y="1155"/>
                  </a:lnTo>
                  <a:lnTo>
                    <a:pt x="1361" y="1188"/>
                  </a:lnTo>
                  <a:lnTo>
                    <a:pt x="1358" y="1221"/>
                  </a:lnTo>
                  <a:lnTo>
                    <a:pt x="1355" y="1255"/>
                  </a:lnTo>
                  <a:lnTo>
                    <a:pt x="1354" y="1289"/>
                  </a:lnTo>
                  <a:lnTo>
                    <a:pt x="1354" y="1324"/>
                  </a:lnTo>
                  <a:lnTo>
                    <a:pt x="1354" y="1357"/>
                  </a:lnTo>
                  <a:lnTo>
                    <a:pt x="1355" y="1391"/>
                  </a:lnTo>
                  <a:lnTo>
                    <a:pt x="1358" y="1425"/>
                  </a:lnTo>
                  <a:lnTo>
                    <a:pt x="1361" y="1459"/>
                  </a:lnTo>
                  <a:lnTo>
                    <a:pt x="1366" y="1492"/>
                  </a:lnTo>
                  <a:lnTo>
                    <a:pt x="1370" y="1525"/>
                  </a:lnTo>
                  <a:lnTo>
                    <a:pt x="1376" y="1557"/>
                  </a:lnTo>
                  <a:lnTo>
                    <a:pt x="1381" y="1590"/>
                  </a:lnTo>
                  <a:lnTo>
                    <a:pt x="1389" y="1622"/>
                  </a:lnTo>
                  <a:lnTo>
                    <a:pt x="1397" y="1654"/>
                  </a:lnTo>
                  <a:lnTo>
                    <a:pt x="1406" y="1686"/>
                  </a:lnTo>
                  <a:lnTo>
                    <a:pt x="1415" y="1717"/>
                  </a:lnTo>
                  <a:lnTo>
                    <a:pt x="1425" y="1748"/>
                  </a:lnTo>
                  <a:lnTo>
                    <a:pt x="1436" y="1778"/>
                  </a:lnTo>
                  <a:lnTo>
                    <a:pt x="1448" y="1808"/>
                  </a:lnTo>
                  <a:lnTo>
                    <a:pt x="1461" y="1839"/>
                  </a:lnTo>
                  <a:lnTo>
                    <a:pt x="1474" y="1868"/>
                  </a:lnTo>
                  <a:lnTo>
                    <a:pt x="1488" y="1897"/>
                  </a:lnTo>
                  <a:lnTo>
                    <a:pt x="1503" y="1925"/>
                  </a:lnTo>
                  <a:lnTo>
                    <a:pt x="1517" y="1954"/>
                  </a:lnTo>
                  <a:lnTo>
                    <a:pt x="1533" y="1983"/>
                  </a:lnTo>
                  <a:lnTo>
                    <a:pt x="1550" y="2010"/>
                  </a:lnTo>
                  <a:lnTo>
                    <a:pt x="1568" y="2036"/>
                  </a:lnTo>
                  <a:lnTo>
                    <a:pt x="1586" y="2063"/>
                  </a:lnTo>
                  <a:lnTo>
                    <a:pt x="1604" y="2089"/>
                  </a:lnTo>
                  <a:lnTo>
                    <a:pt x="1623" y="2115"/>
                  </a:lnTo>
                  <a:lnTo>
                    <a:pt x="1643" y="2140"/>
                  </a:lnTo>
                  <a:lnTo>
                    <a:pt x="1664" y="2165"/>
                  </a:lnTo>
                  <a:lnTo>
                    <a:pt x="1685" y="2189"/>
                  </a:lnTo>
                  <a:lnTo>
                    <a:pt x="1706" y="2213"/>
                  </a:lnTo>
                  <a:lnTo>
                    <a:pt x="1728" y="2237"/>
                  </a:lnTo>
                  <a:lnTo>
                    <a:pt x="1751" y="2259"/>
                  </a:lnTo>
                  <a:lnTo>
                    <a:pt x="1774" y="2282"/>
                  </a:lnTo>
                  <a:lnTo>
                    <a:pt x="1797" y="2303"/>
                  </a:lnTo>
                  <a:lnTo>
                    <a:pt x="1822" y="2324"/>
                  </a:lnTo>
                  <a:lnTo>
                    <a:pt x="1847" y="2345"/>
                  </a:lnTo>
                  <a:lnTo>
                    <a:pt x="1873" y="2365"/>
                  </a:lnTo>
                  <a:lnTo>
                    <a:pt x="1899" y="2384"/>
                  </a:lnTo>
                  <a:lnTo>
                    <a:pt x="1925" y="2403"/>
                  </a:lnTo>
                  <a:lnTo>
                    <a:pt x="1952" y="2421"/>
                  </a:lnTo>
                  <a:lnTo>
                    <a:pt x="1979" y="2438"/>
                  </a:lnTo>
                  <a:lnTo>
                    <a:pt x="2007" y="2455"/>
                  </a:lnTo>
                  <a:lnTo>
                    <a:pt x="2035" y="2472"/>
                  </a:lnTo>
                  <a:lnTo>
                    <a:pt x="2063" y="2487"/>
                  </a:lnTo>
                  <a:lnTo>
                    <a:pt x="2092" y="2502"/>
                  </a:lnTo>
                  <a:lnTo>
                    <a:pt x="2121" y="2517"/>
                  </a:lnTo>
                  <a:lnTo>
                    <a:pt x="2152" y="2530"/>
                  </a:lnTo>
                  <a:lnTo>
                    <a:pt x="2181" y="2542"/>
                  </a:lnTo>
                  <a:lnTo>
                    <a:pt x="2212" y="2555"/>
                  </a:lnTo>
                  <a:lnTo>
                    <a:pt x="2243" y="2566"/>
                  </a:lnTo>
                  <a:lnTo>
                    <a:pt x="2274" y="2577"/>
                  </a:lnTo>
                  <a:lnTo>
                    <a:pt x="2306" y="2587"/>
                  </a:lnTo>
                  <a:lnTo>
                    <a:pt x="2338" y="2596"/>
                  </a:lnTo>
                  <a:lnTo>
                    <a:pt x="2370" y="2605"/>
                  </a:lnTo>
                  <a:lnTo>
                    <a:pt x="2402" y="2613"/>
                  </a:lnTo>
                  <a:lnTo>
                    <a:pt x="2436" y="2620"/>
                  </a:lnTo>
                  <a:lnTo>
                    <a:pt x="2469" y="2626"/>
                  </a:lnTo>
                  <a:lnTo>
                    <a:pt x="2503" y="2631"/>
                  </a:lnTo>
                  <a:lnTo>
                    <a:pt x="2536" y="2636"/>
                  </a:lnTo>
                  <a:lnTo>
                    <a:pt x="2570" y="2640"/>
                  </a:lnTo>
                  <a:lnTo>
                    <a:pt x="2605" y="2643"/>
                  </a:lnTo>
                  <a:lnTo>
                    <a:pt x="2639" y="2645"/>
                  </a:lnTo>
                  <a:lnTo>
                    <a:pt x="2673" y="2646"/>
                  </a:lnTo>
                  <a:lnTo>
                    <a:pt x="2708" y="264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6517385" y="3865732"/>
              <a:ext cx="307777" cy="30777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9" name="KSO_Shape"/>
            <p:cNvSpPr/>
            <p:nvPr/>
          </p:nvSpPr>
          <p:spPr bwMode="auto">
            <a:xfrm>
              <a:off x="6578801" y="3908276"/>
              <a:ext cx="234822" cy="222688"/>
            </a:xfrm>
            <a:custGeom>
              <a:avLst/>
              <a:gdLst/>
              <a:ahLst/>
              <a:cxnLst/>
              <a:rect l="0" t="0" r="r" b="b"/>
              <a:pathLst>
                <a:path w="1917701" h="1819275">
                  <a:moveTo>
                    <a:pt x="711992" y="795933"/>
                  </a:moveTo>
                  <a:lnTo>
                    <a:pt x="722042" y="796197"/>
                  </a:lnTo>
                  <a:lnTo>
                    <a:pt x="731828" y="796462"/>
                  </a:lnTo>
                  <a:lnTo>
                    <a:pt x="742143" y="796991"/>
                  </a:lnTo>
                  <a:lnTo>
                    <a:pt x="751929" y="797784"/>
                  </a:lnTo>
                  <a:lnTo>
                    <a:pt x="761979" y="798577"/>
                  </a:lnTo>
                  <a:lnTo>
                    <a:pt x="771765" y="799635"/>
                  </a:lnTo>
                  <a:lnTo>
                    <a:pt x="781551" y="800957"/>
                  </a:lnTo>
                  <a:lnTo>
                    <a:pt x="791337" y="802544"/>
                  </a:lnTo>
                  <a:lnTo>
                    <a:pt x="800858" y="804130"/>
                  </a:lnTo>
                  <a:lnTo>
                    <a:pt x="810644" y="805981"/>
                  </a:lnTo>
                  <a:lnTo>
                    <a:pt x="820166" y="807832"/>
                  </a:lnTo>
                  <a:lnTo>
                    <a:pt x="829687" y="810212"/>
                  </a:lnTo>
                  <a:lnTo>
                    <a:pt x="839473" y="812592"/>
                  </a:lnTo>
                  <a:lnTo>
                    <a:pt x="848994" y="814972"/>
                  </a:lnTo>
                  <a:lnTo>
                    <a:pt x="858252" y="817616"/>
                  </a:lnTo>
                  <a:lnTo>
                    <a:pt x="867773" y="820525"/>
                  </a:lnTo>
                  <a:lnTo>
                    <a:pt x="886551" y="826871"/>
                  </a:lnTo>
                  <a:lnTo>
                    <a:pt x="905065" y="833746"/>
                  </a:lnTo>
                  <a:lnTo>
                    <a:pt x="923315" y="841415"/>
                  </a:lnTo>
                  <a:lnTo>
                    <a:pt x="941300" y="849612"/>
                  </a:lnTo>
                  <a:lnTo>
                    <a:pt x="959284" y="858603"/>
                  </a:lnTo>
                  <a:lnTo>
                    <a:pt x="976740" y="868122"/>
                  </a:lnTo>
                  <a:lnTo>
                    <a:pt x="993932" y="878170"/>
                  </a:lnTo>
                  <a:lnTo>
                    <a:pt x="1011123" y="889012"/>
                  </a:lnTo>
                  <a:lnTo>
                    <a:pt x="1003189" y="891392"/>
                  </a:lnTo>
                  <a:lnTo>
                    <a:pt x="995254" y="893772"/>
                  </a:lnTo>
                  <a:lnTo>
                    <a:pt x="987055" y="896416"/>
                  </a:lnTo>
                  <a:lnTo>
                    <a:pt x="979121" y="899325"/>
                  </a:lnTo>
                  <a:lnTo>
                    <a:pt x="971186" y="902762"/>
                  </a:lnTo>
                  <a:lnTo>
                    <a:pt x="962987" y="905936"/>
                  </a:lnTo>
                  <a:lnTo>
                    <a:pt x="955053" y="909638"/>
                  </a:lnTo>
                  <a:lnTo>
                    <a:pt x="947383" y="913604"/>
                  </a:lnTo>
                  <a:lnTo>
                    <a:pt x="939448" y="917835"/>
                  </a:lnTo>
                  <a:lnTo>
                    <a:pt x="932043" y="922066"/>
                  </a:lnTo>
                  <a:lnTo>
                    <a:pt x="924637" y="926826"/>
                  </a:lnTo>
                  <a:lnTo>
                    <a:pt x="917231" y="931850"/>
                  </a:lnTo>
                  <a:lnTo>
                    <a:pt x="910090" y="936874"/>
                  </a:lnTo>
                  <a:lnTo>
                    <a:pt x="902949" y="942427"/>
                  </a:lnTo>
                  <a:lnTo>
                    <a:pt x="896073" y="948509"/>
                  </a:lnTo>
                  <a:lnTo>
                    <a:pt x="889461" y="954326"/>
                  </a:lnTo>
                  <a:lnTo>
                    <a:pt x="883113" y="960937"/>
                  </a:lnTo>
                  <a:lnTo>
                    <a:pt x="877030" y="967812"/>
                  </a:lnTo>
                  <a:lnTo>
                    <a:pt x="871211" y="974952"/>
                  </a:lnTo>
                  <a:lnTo>
                    <a:pt x="865393" y="982356"/>
                  </a:lnTo>
                  <a:lnTo>
                    <a:pt x="859838" y="990024"/>
                  </a:lnTo>
                  <a:lnTo>
                    <a:pt x="854813" y="998486"/>
                  </a:lnTo>
                  <a:lnTo>
                    <a:pt x="850052" y="1006683"/>
                  </a:lnTo>
                  <a:lnTo>
                    <a:pt x="845556" y="1015674"/>
                  </a:lnTo>
                  <a:lnTo>
                    <a:pt x="841324" y="1025193"/>
                  </a:lnTo>
                  <a:lnTo>
                    <a:pt x="837886" y="1034713"/>
                  </a:lnTo>
                  <a:lnTo>
                    <a:pt x="834183" y="1044761"/>
                  </a:lnTo>
                  <a:lnTo>
                    <a:pt x="831274" y="1055074"/>
                  </a:lnTo>
                  <a:lnTo>
                    <a:pt x="828629" y="1066180"/>
                  </a:lnTo>
                  <a:lnTo>
                    <a:pt x="826249" y="1077550"/>
                  </a:lnTo>
                  <a:lnTo>
                    <a:pt x="824398" y="1089185"/>
                  </a:lnTo>
                  <a:lnTo>
                    <a:pt x="823340" y="1101349"/>
                  </a:lnTo>
                  <a:lnTo>
                    <a:pt x="822017" y="1115893"/>
                  </a:lnTo>
                  <a:lnTo>
                    <a:pt x="821488" y="1129907"/>
                  </a:lnTo>
                  <a:lnTo>
                    <a:pt x="821488" y="1143129"/>
                  </a:lnTo>
                  <a:lnTo>
                    <a:pt x="821753" y="1156086"/>
                  </a:lnTo>
                  <a:lnTo>
                    <a:pt x="822546" y="1168514"/>
                  </a:lnTo>
                  <a:lnTo>
                    <a:pt x="824133" y="1180413"/>
                  </a:lnTo>
                  <a:lnTo>
                    <a:pt x="825984" y="1192048"/>
                  </a:lnTo>
                  <a:lnTo>
                    <a:pt x="828100" y="1203154"/>
                  </a:lnTo>
                  <a:lnTo>
                    <a:pt x="830745" y="1213731"/>
                  </a:lnTo>
                  <a:lnTo>
                    <a:pt x="833654" y="1224044"/>
                  </a:lnTo>
                  <a:lnTo>
                    <a:pt x="836828" y="1233828"/>
                  </a:lnTo>
                  <a:lnTo>
                    <a:pt x="840531" y="1243348"/>
                  </a:lnTo>
                  <a:lnTo>
                    <a:pt x="844763" y="1252338"/>
                  </a:lnTo>
                  <a:lnTo>
                    <a:pt x="848994" y="1260800"/>
                  </a:lnTo>
                  <a:lnTo>
                    <a:pt x="853491" y="1269262"/>
                  </a:lnTo>
                  <a:lnTo>
                    <a:pt x="858516" y="1276930"/>
                  </a:lnTo>
                  <a:lnTo>
                    <a:pt x="863806" y="1284334"/>
                  </a:lnTo>
                  <a:lnTo>
                    <a:pt x="869360" y="1291474"/>
                  </a:lnTo>
                  <a:lnTo>
                    <a:pt x="874914" y="1298349"/>
                  </a:lnTo>
                  <a:lnTo>
                    <a:pt x="880997" y="1304960"/>
                  </a:lnTo>
                  <a:lnTo>
                    <a:pt x="887080" y="1311042"/>
                  </a:lnTo>
                  <a:lnTo>
                    <a:pt x="893428" y="1316859"/>
                  </a:lnTo>
                  <a:lnTo>
                    <a:pt x="900040" y="1322412"/>
                  </a:lnTo>
                  <a:lnTo>
                    <a:pt x="906652" y="1327436"/>
                  </a:lnTo>
                  <a:lnTo>
                    <a:pt x="913264" y="1332196"/>
                  </a:lnTo>
                  <a:lnTo>
                    <a:pt x="920405" y="1336956"/>
                  </a:lnTo>
                  <a:lnTo>
                    <a:pt x="927546" y="1341187"/>
                  </a:lnTo>
                  <a:lnTo>
                    <a:pt x="934687" y="1345417"/>
                  </a:lnTo>
                  <a:lnTo>
                    <a:pt x="941828" y="1349119"/>
                  </a:lnTo>
                  <a:lnTo>
                    <a:pt x="949234" y="1352821"/>
                  </a:lnTo>
                  <a:lnTo>
                    <a:pt x="956904" y="1355995"/>
                  </a:lnTo>
                  <a:lnTo>
                    <a:pt x="964310" y="1358903"/>
                  </a:lnTo>
                  <a:lnTo>
                    <a:pt x="971715" y="1361812"/>
                  </a:lnTo>
                  <a:lnTo>
                    <a:pt x="979121" y="1364456"/>
                  </a:lnTo>
                  <a:lnTo>
                    <a:pt x="986526" y="1366836"/>
                  </a:lnTo>
                  <a:lnTo>
                    <a:pt x="993932" y="1368952"/>
                  </a:lnTo>
                  <a:lnTo>
                    <a:pt x="1008479" y="1372654"/>
                  </a:lnTo>
                  <a:lnTo>
                    <a:pt x="1023025" y="1375562"/>
                  </a:lnTo>
                  <a:lnTo>
                    <a:pt x="1037043" y="1378471"/>
                  </a:lnTo>
                  <a:lnTo>
                    <a:pt x="1050532" y="1380058"/>
                  </a:lnTo>
                  <a:lnTo>
                    <a:pt x="1063227" y="1381380"/>
                  </a:lnTo>
                  <a:lnTo>
                    <a:pt x="1075129" y="1382438"/>
                  </a:lnTo>
                  <a:lnTo>
                    <a:pt x="1086237" y="1382702"/>
                  </a:lnTo>
                  <a:lnTo>
                    <a:pt x="1096287" y="1383231"/>
                  </a:lnTo>
                  <a:lnTo>
                    <a:pt x="1105015" y="1383495"/>
                  </a:lnTo>
                  <a:lnTo>
                    <a:pt x="1112421" y="1383231"/>
                  </a:lnTo>
                  <a:lnTo>
                    <a:pt x="1122736" y="1382702"/>
                  </a:lnTo>
                  <a:lnTo>
                    <a:pt x="1126703" y="1382438"/>
                  </a:lnTo>
                  <a:lnTo>
                    <a:pt x="1126703" y="1394337"/>
                  </a:lnTo>
                  <a:lnTo>
                    <a:pt x="1126968" y="1406236"/>
                  </a:lnTo>
                  <a:lnTo>
                    <a:pt x="1127232" y="1417607"/>
                  </a:lnTo>
                  <a:lnTo>
                    <a:pt x="1128025" y="1428977"/>
                  </a:lnTo>
                  <a:lnTo>
                    <a:pt x="1129083" y="1439554"/>
                  </a:lnTo>
                  <a:lnTo>
                    <a:pt x="1130141" y="1450131"/>
                  </a:lnTo>
                  <a:lnTo>
                    <a:pt x="1131728" y="1460444"/>
                  </a:lnTo>
                  <a:lnTo>
                    <a:pt x="1133580" y="1470228"/>
                  </a:lnTo>
                  <a:lnTo>
                    <a:pt x="1135431" y="1480012"/>
                  </a:lnTo>
                  <a:lnTo>
                    <a:pt x="1137547" y="1489267"/>
                  </a:lnTo>
                  <a:lnTo>
                    <a:pt x="1139927" y="1498522"/>
                  </a:lnTo>
                  <a:lnTo>
                    <a:pt x="1142572" y="1507513"/>
                  </a:lnTo>
                  <a:lnTo>
                    <a:pt x="1145481" y="1515710"/>
                  </a:lnTo>
                  <a:lnTo>
                    <a:pt x="1148391" y="1524172"/>
                  </a:lnTo>
                  <a:lnTo>
                    <a:pt x="1151564" y="1532105"/>
                  </a:lnTo>
                  <a:lnTo>
                    <a:pt x="1155003" y="1539773"/>
                  </a:lnTo>
                  <a:lnTo>
                    <a:pt x="1158441" y="1547442"/>
                  </a:lnTo>
                  <a:lnTo>
                    <a:pt x="1162408" y="1554581"/>
                  </a:lnTo>
                  <a:lnTo>
                    <a:pt x="1166111" y="1561721"/>
                  </a:lnTo>
                  <a:lnTo>
                    <a:pt x="1170078" y="1568596"/>
                  </a:lnTo>
                  <a:lnTo>
                    <a:pt x="1174575" y="1575207"/>
                  </a:lnTo>
                  <a:lnTo>
                    <a:pt x="1178806" y="1581553"/>
                  </a:lnTo>
                  <a:lnTo>
                    <a:pt x="1183038" y="1587370"/>
                  </a:lnTo>
                  <a:lnTo>
                    <a:pt x="1187799" y="1593452"/>
                  </a:lnTo>
                  <a:lnTo>
                    <a:pt x="1192560" y="1599005"/>
                  </a:lnTo>
                  <a:lnTo>
                    <a:pt x="1197320" y="1604558"/>
                  </a:lnTo>
                  <a:lnTo>
                    <a:pt x="1202346" y="1609582"/>
                  </a:lnTo>
                  <a:lnTo>
                    <a:pt x="1207635" y="1614607"/>
                  </a:lnTo>
                  <a:lnTo>
                    <a:pt x="1212660" y="1619366"/>
                  </a:lnTo>
                  <a:lnTo>
                    <a:pt x="1217950" y="1624126"/>
                  </a:lnTo>
                  <a:lnTo>
                    <a:pt x="1223240" y="1628357"/>
                  </a:lnTo>
                  <a:lnTo>
                    <a:pt x="1229058" y="1632852"/>
                  </a:lnTo>
                  <a:lnTo>
                    <a:pt x="1234348" y="1636819"/>
                  </a:lnTo>
                  <a:lnTo>
                    <a:pt x="1239902" y="1640521"/>
                  </a:lnTo>
                  <a:lnTo>
                    <a:pt x="1245721" y="1644487"/>
                  </a:lnTo>
                  <a:lnTo>
                    <a:pt x="1251540" y="1647660"/>
                  </a:lnTo>
                  <a:lnTo>
                    <a:pt x="1263177" y="1654271"/>
                  </a:lnTo>
                  <a:lnTo>
                    <a:pt x="1274814" y="1660353"/>
                  </a:lnTo>
                  <a:lnTo>
                    <a:pt x="1286716" y="1665377"/>
                  </a:lnTo>
                  <a:lnTo>
                    <a:pt x="1298882" y="1670137"/>
                  </a:lnTo>
                  <a:lnTo>
                    <a:pt x="1310784" y="1673839"/>
                  </a:lnTo>
                  <a:lnTo>
                    <a:pt x="1322686" y="1677541"/>
                  </a:lnTo>
                  <a:lnTo>
                    <a:pt x="1334588" y="1680714"/>
                  </a:lnTo>
                  <a:lnTo>
                    <a:pt x="1346225" y="1683094"/>
                  </a:lnTo>
                  <a:lnTo>
                    <a:pt x="1357862" y="1685474"/>
                  </a:lnTo>
                  <a:lnTo>
                    <a:pt x="1368971" y="1687325"/>
                  </a:lnTo>
                  <a:lnTo>
                    <a:pt x="1380079" y="1688382"/>
                  </a:lnTo>
                  <a:lnTo>
                    <a:pt x="1390658" y="1689705"/>
                  </a:lnTo>
                  <a:lnTo>
                    <a:pt x="1401238" y="1690498"/>
                  </a:lnTo>
                  <a:lnTo>
                    <a:pt x="1411024" y="1690762"/>
                  </a:lnTo>
                  <a:lnTo>
                    <a:pt x="1411817" y="1709537"/>
                  </a:lnTo>
                  <a:lnTo>
                    <a:pt x="1412346" y="1728311"/>
                  </a:lnTo>
                  <a:lnTo>
                    <a:pt x="1412875" y="1747086"/>
                  </a:lnTo>
                  <a:lnTo>
                    <a:pt x="1412875" y="1766125"/>
                  </a:lnTo>
                  <a:lnTo>
                    <a:pt x="1412346" y="1792832"/>
                  </a:lnTo>
                  <a:lnTo>
                    <a:pt x="1411553" y="1819275"/>
                  </a:lnTo>
                  <a:lnTo>
                    <a:pt x="793" y="1811078"/>
                  </a:lnTo>
                  <a:lnTo>
                    <a:pt x="264" y="1784635"/>
                  </a:lnTo>
                  <a:lnTo>
                    <a:pt x="0" y="1757928"/>
                  </a:lnTo>
                  <a:lnTo>
                    <a:pt x="529" y="1733071"/>
                  </a:lnTo>
                  <a:lnTo>
                    <a:pt x="1058" y="1708215"/>
                  </a:lnTo>
                  <a:lnTo>
                    <a:pt x="2645" y="1683623"/>
                  </a:lnTo>
                  <a:lnTo>
                    <a:pt x="4232" y="1659031"/>
                  </a:lnTo>
                  <a:lnTo>
                    <a:pt x="6612" y="1634968"/>
                  </a:lnTo>
                  <a:lnTo>
                    <a:pt x="8992" y="1610905"/>
                  </a:lnTo>
                  <a:lnTo>
                    <a:pt x="12166" y="1587106"/>
                  </a:lnTo>
                  <a:lnTo>
                    <a:pt x="15340" y="1563307"/>
                  </a:lnTo>
                  <a:lnTo>
                    <a:pt x="19307" y="1539773"/>
                  </a:lnTo>
                  <a:lnTo>
                    <a:pt x="23804" y="1516503"/>
                  </a:lnTo>
                  <a:lnTo>
                    <a:pt x="28300" y="1493762"/>
                  </a:lnTo>
                  <a:lnTo>
                    <a:pt x="33590" y="1470757"/>
                  </a:lnTo>
                  <a:lnTo>
                    <a:pt x="38879" y="1448280"/>
                  </a:lnTo>
                  <a:lnTo>
                    <a:pt x="44962" y="1425804"/>
                  </a:lnTo>
                  <a:lnTo>
                    <a:pt x="51045" y="1403856"/>
                  </a:lnTo>
                  <a:lnTo>
                    <a:pt x="57658" y="1382173"/>
                  </a:lnTo>
                  <a:lnTo>
                    <a:pt x="64799" y="1360754"/>
                  </a:lnTo>
                  <a:lnTo>
                    <a:pt x="72204" y="1339336"/>
                  </a:lnTo>
                  <a:lnTo>
                    <a:pt x="79874" y="1318710"/>
                  </a:lnTo>
                  <a:lnTo>
                    <a:pt x="88073" y="1298085"/>
                  </a:lnTo>
                  <a:lnTo>
                    <a:pt x="96272" y="1277459"/>
                  </a:lnTo>
                  <a:lnTo>
                    <a:pt x="105265" y="1257627"/>
                  </a:lnTo>
                  <a:lnTo>
                    <a:pt x="114522" y="1238059"/>
                  </a:lnTo>
                  <a:lnTo>
                    <a:pt x="123779" y="1218491"/>
                  </a:lnTo>
                  <a:lnTo>
                    <a:pt x="133565" y="1199452"/>
                  </a:lnTo>
                  <a:lnTo>
                    <a:pt x="143615" y="1180678"/>
                  </a:lnTo>
                  <a:lnTo>
                    <a:pt x="153930" y="1162432"/>
                  </a:lnTo>
                  <a:lnTo>
                    <a:pt x="165038" y="1144451"/>
                  </a:lnTo>
                  <a:lnTo>
                    <a:pt x="176147" y="1126734"/>
                  </a:lnTo>
                  <a:lnTo>
                    <a:pt x="187255" y="1109546"/>
                  </a:lnTo>
                  <a:lnTo>
                    <a:pt x="198892" y="1092623"/>
                  </a:lnTo>
                  <a:lnTo>
                    <a:pt x="210794" y="1075964"/>
                  </a:lnTo>
                  <a:lnTo>
                    <a:pt x="222960" y="1059834"/>
                  </a:lnTo>
                  <a:lnTo>
                    <a:pt x="235391" y="1044232"/>
                  </a:lnTo>
                  <a:lnTo>
                    <a:pt x="248351" y="1028895"/>
                  </a:lnTo>
                  <a:lnTo>
                    <a:pt x="261310" y="1013823"/>
                  </a:lnTo>
                  <a:lnTo>
                    <a:pt x="274799" y="999544"/>
                  </a:lnTo>
                  <a:lnTo>
                    <a:pt x="288288" y="985529"/>
                  </a:lnTo>
                  <a:lnTo>
                    <a:pt x="302041" y="971779"/>
                  </a:lnTo>
                  <a:lnTo>
                    <a:pt x="316059" y="958557"/>
                  </a:lnTo>
                  <a:lnTo>
                    <a:pt x="330341" y="946129"/>
                  </a:lnTo>
                  <a:lnTo>
                    <a:pt x="344888" y="933965"/>
                  </a:lnTo>
                  <a:lnTo>
                    <a:pt x="359963" y="922066"/>
                  </a:lnTo>
                  <a:lnTo>
                    <a:pt x="374774" y="910695"/>
                  </a:lnTo>
                  <a:lnTo>
                    <a:pt x="389850" y="899589"/>
                  </a:lnTo>
                  <a:lnTo>
                    <a:pt x="405454" y="889541"/>
                  </a:lnTo>
                  <a:lnTo>
                    <a:pt x="420794" y="879757"/>
                  </a:lnTo>
                  <a:lnTo>
                    <a:pt x="436664" y="870238"/>
                  </a:lnTo>
                  <a:lnTo>
                    <a:pt x="452533" y="861511"/>
                  </a:lnTo>
                  <a:lnTo>
                    <a:pt x="468666" y="853314"/>
                  </a:lnTo>
                  <a:lnTo>
                    <a:pt x="485064" y="845646"/>
                  </a:lnTo>
                  <a:lnTo>
                    <a:pt x="501727" y="838242"/>
                  </a:lnTo>
                  <a:lnTo>
                    <a:pt x="518389" y="831631"/>
                  </a:lnTo>
                  <a:lnTo>
                    <a:pt x="535316" y="825285"/>
                  </a:lnTo>
                  <a:lnTo>
                    <a:pt x="552243" y="819732"/>
                  </a:lnTo>
                  <a:lnTo>
                    <a:pt x="569435" y="814972"/>
                  </a:lnTo>
                  <a:lnTo>
                    <a:pt x="586891" y="810477"/>
                  </a:lnTo>
                  <a:lnTo>
                    <a:pt x="604347" y="806510"/>
                  </a:lnTo>
                  <a:lnTo>
                    <a:pt x="622067" y="803337"/>
                  </a:lnTo>
                  <a:lnTo>
                    <a:pt x="639787" y="800693"/>
                  </a:lnTo>
                  <a:lnTo>
                    <a:pt x="657508" y="798577"/>
                  </a:lnTo>
                  <a:lnTo>
                    <a:pt x="675757" y="796991"/>
                  </a:lnTo>
                  <a:lnTo>
                    <a:pt x="693742" y="796197"/>
                  </a:lnTo>
                  <a:lnTo>
                    <a:pt x="711992" y="795933"/>
                  </a:lnTo>
                  <a:close/>
                  <a:moveTo>
                    <a:pt x="1463280" y="660400"/>
                  </a:moveTo>
                  <a:lnTo>
                    <a:pt x="1469893" y="660400"/>
                  </a:lnTo>
                  <a:lnTo>
                    <a:pt x="1477034" y="660665"/>
                  </a:lnTo>
                  <a:lnTo>
                    <a:pt x="1483912" y="660929"/>
                  </a:lnTo>
                  <a:lnTo>
                    <a:pt x="1490789" y="661988"/>
                  </a:lnTo>
                  <a:lnTo>
                    <a:pt x="1497666" y="663046"/>
                  </a:lnTo>
                  <a:lnTo>
                    <a:pt x="1504279" y="664898"/>
                  </a:lnTo>
                  <a:lnTo>
                    <a:pt x="1510891" y="666750"/>
                  </a:lnTo>
                  <a:lnTo>
                    <a:pt x="1516975" y="668867"/>
                  </a:lnTo>
                  <a:lnTo>
                    <a:pt x="1523323" y="671248"/>
                  </a:lnTo>
                  <a:lnTo>
                    <a:pt x="1529142" y="673894"/>
                  </a:lnTo>
                  <a:lnTo>
                    <a:pt x="1535226" y="676804"/>
                  </a:lnTo>
                  <a:lnTo>
                    <a:pt x="1540780" y="679979"/>
                  </a:lnTo>
                  <a:lnTo>
                    <a:pt x="1546599" y="683683"/>
                  </a:lnTo>
                  <a:lnTo>
                    <a:pt x="1551625" y="687123"/>
                  </a:lnTo>
                  <a:lnTo>
                    <a:pt x="1556915" y="691356"/>
                  </a:lnTo>
                  <a:lnTo>
                    <a:pt x="1561676" y="695590"/>
                  </a:lnTo>
                  <a:lnTo>
                    <a:pt x="1566437" y="700088"/>
                  </a:lnTo>
                  <a:lnTo>
                    <a:pt x="1570934" y="704850"/>
                  </a:lnTo>
                  <a:lnTo>
                    <a:pt x="1575431" y="709613"/>
                  </a:lnTo>
                  <a:lnTo>
                    <a:pt x="1579134" y="714640"/>
                  </a:lnTo>
                  <a:lnTo>
                    <a:pt x="1583101" y="719931"/>
                  </a:lnTo>
                  <a:lnTo>
                    <a:pt x="1586540" y="725223"/>
                  </a:lnTo>
                  <a:lnTo>
                    <a:pt x="1589978" y="731044"/>
                  </a:lnTo>
                  <a:lnTo>
                    <a:pt x="1592888" y="736600"/>
                  </a:lnTo>
                  <a:lnTo>
                    <a:pt x="1595533" y="742685"/>
                  </a:lnTo>
                  <a:lnTo>
                    <a:pt x="1597914" y="748771"/>
                  </a:lnTo>
                  <a:lnTo>
                    <a:pt x="1600030" y="754856"/>
                  </a:lnTo>
                  <a:lnTo>
                    <a:pt x="1601881" y="761206"/>
                  </a:lnTo>
                  <a:lnTo>
                    <a:pt x="1603204" y="767556"/>
                  </a:lnTo>
                  <a:lnTo>
                    <a:pt x="1604526" y="774435"/>
                  </a:lnTo>
                  <a:lnTo>
                    <a:pt x="1605320" y="781050"/>
                  </a:lnTo>
                  <a:lnTo>
                    <a:pt x="1605584" y="787665"/>
                  </a:lnTo>
                  <a:lnTo>
                    <a:pt x="1605849" y="794544"/>
                  </a:lnTo>
                  <a:lnTo>
                    <a:pt x="1604791" y="967581"/>
                  </a:lnTo>
                  <a:lnTo>
                    <a:pt x="1781745" y="968375"/>
                  </a:lnTo>
                  <a:lnTo>
                    <a:pt x="1788887" y="968640"/>
                  </a:lnTo>
                  <a:lnTo>
                    <a:pt x="1795764" y="969169"/>
                  </a:lnTo>
                  <a:lnTo>
                    <a:pt x="1802641" y="970227"/>
                  </a:lnTo>
                  <a:lnTo>
                    <a:pt x="1809518" y="971285"/>
                  </a:lnTo>
                  <a:lnTo>
                    <a:pt x="1815866" y="972873"/>
                  </a:lnTo>
                  <a:lnTo>
                    <a:pt x="1822479" y="974725"/>
                  </a:lnTo>
                  <a:lnTo>
                    <a:pt x="1828827" y="977106"/>
                  </a:lnTo>
                  <a:lnTo>
                    <a:pt x="1834911" y="979488"/>
                  </a:lnTo>
                  <a:lnTo>
                    <a:pt x="1840994" y="982133"/>
                  </a:lnTo>
                  <a:lnTo>
                    <a:pt x="1846813" y="985044"/>
                  </a:lnTo>
                  <a:lnTo>
                    <a:pt x="1852633" y="988219"/>
                  </a:lnTo>
                  <a:lnTo>
                    <a:pt x="1857923" y="991923"/>
                  </a:lnTo>
                  <a:lnTo>
                    <a:pt x="1863213" y="995363"/>
                  </a:lnTo>
                  <a:lnTo>
                    <a:pt x="1868503" y="999596"/>
                  </a:lnTo>
                  <a:lnTo>
                    <a:pt x="1873264" y="1003829"/>
                  </a:lnTo>
                  <a:lnTo>
                    <a:pt x="1878025" y="1008327"/>
                  </a:lnTo>
                  <a:lnTo>
                    <a:pt x="1882522" y="1012825"/>
                  </a:lnTo>
                  <a:lnTo>
                    <a:pt x="1886754" y="1017852"/>
                  </a:lnTo>
                  <a:lnTo>
                    <a:pt x="1890986" y="1022879"/>
                  </a:lnTo>
                  <a:lnTo>
                    <a:pt x="1894689" y="1027906"/>
                  </a:lnTo>
                  <a:lnTo>
                    <a:pt x="1898128" y="1033463"/>
                  </a:lnTo>
                  <a:lnTo>
                    <a:pt x="1901302" y="1039283"/>
                  </a:lnTo>
                  <a:lnTo>
                    <a:pt x="1904211" y="1044840"/>
                  </a:lnTo>
                  <a:lnTo>
                    <a:pt x="1907385" y="1050660"/>
                  </a:lnTo>
                  <a:lnTo>
                    <a:pt x="1909766" y="1056746"/>
                  </a:lnTo>
                  <a:lnTo>
                    <a:pt x="1911882" y="1063096"/>
                  </a:lnTo>
                  <a:lnTo>
                    <a:pt x="1913469" y="1069181"/>
                  </a:lnTo>
                  <a:lnTo>
                    <a:pt x="1915056" y="1075796"/>
                  </a:lnTo>
                  <a:lnTo>
                    <a:pt x="1916114" y="1082410"/>
                  </a:lnTo>
                  <a:lnTo>
                    <a:pt x="1916908" y="1089290"/>
                  </a:lnTo>
                  <a:lnTo>
                    <a:pt x="1917436" y="1095640"/>
                  </a:lnTo>
                  <a:lnTo>
                    <a:pt x="1917701" y="1102783"/>
                  </a:lnTo>
                  <a:lnTo>
                    <a:pt x="1917436" y="1109663"/>
                  </a:lnTo>
                  <a:lnTo>
                    <a:pt x="1916908" y="1116277"/>
                  </a:lnTo>
                  <a:lnTo>
                    <a:pt x="1915849" y="1123156"/>
                  </a:lnTo>
                  <a:lnTo>
                    <a:pt x="1914791" y="1129506"/>
                  </a:lnTo>
                  <a:lnTo>
                    <a:pt x="1913204" y="1136121"/>
                  </a:lnTo>
                  <a:lnTo>
                    <a:pt x="1911088" y="1142471"/>
                  </a:lnTo>
                  <a:lnTo>
                    <a:pt x="1908972" y="1148556"/>
                  </a:lnTo>
                  <a:lnTo>
                    <a:pt x="1906592" y="1154642"/>
                  </a:lnTo>
                  <a:lnTo>
                    <a:pt x="1903682" y="1160463"/>
                  </a:lnTo>
                  <a:lnTo>
                    <a:pt x="1900773" y="1166283"/>
                  </a:lnTo>
                  <a:lnTo>
                    <a:pt x="1897599" y="1171840"/>
                  </a:lnTo>
                  <a:lnTo>
                    <a:pt x="1893896" y="1177131"/>
                  </a:lnTo>
                  <a:lnTo>
                    <a:pt x="1889928" y="1182158"/>
                  </a:lnTo>
                  <a:lnTo>
                    <a:pt x="1885960" y="1187450"/>
                  </a:lnTo>
                  <a:lnTo>
                    <a:pt x="1881728" y="1192213"/>
                  </a:lnTo>
                  <a:lnTo>
                    <a:pt x="1876967" y="1196975"/>
                  </a:lnTo>
                  <a:lnTo>
                    <a:pt x="1872206" y="1201208"/>
                  </a:lnTo>
                  <a:lnTo>
                    <a:pt x="1867445" y="1205442"/>
                  </a:lnTo>
                  <a:lnTo>
                    <a:pt x="1862155" y="1209411"/>
                  </a:lnTo>
                  <a:lnTo>
                    <a:pt x="1856600" y="1212850"/>
                  </a:lnTo>
                  <a:lnTo>
                    <a:pt x="1851046" y="1216554"/>
                  </a:lnTo>
                  <a:lnTo>
                    <a:pt x="1845491" y="1219465"/>
                  </a:lnTo>
                  <a:lnTo>
                    <a:pt x="1839407" y="1222375"/>
                  </a:lnTo>
                  <a:lnTo>
                    <a:pt x="1833588" y="1225021"/>
                  </a:lnTo>
                  <a:lnTo>
                    <a:pt x="1827240" y="1227402"/>
                  </a:lnTo>
                  <a:lnTo>
                    <a:pt x="1821156" y="1229519"/>
                  </a:lnTo>
                  <a:lnTo>
                    <a:pt x="1814544" y="1231371"/>
                  </a:lnTo>
                  <a:lnTo>
                    <a:pt x="1807931" y="1232958"/>
                  </a:lnTo>
                  <a:lnTo>
                    <a:pt x="1801054" y="1234017"/>
                  </a:lnTo>
                  <a:lnTo>
                    <a:pt x="1794177" y="1234546"/>
                  </a:lnTo>
                  <a:lnTo>
                    <a:pt x="1787300" y="1235340"/>
                  </a:lnTo>
                  <a:lnTo>
                    <a:pt x="1780158" y="1235340"/>
                  </a:lnTo>
                  <a:lnTo>
                    <a:pt x="1603204" y="1234281"/>
                  </a:lnTo>
                  <a:lnTo>
                    <a:pt x="1602410" y="1407319"/>
                  </a:lnTo>
                  <a:lnTo>
                    <a:pt x="1602146" y="1413933"/>
                  </a:lnTo>
                  <a:lnTo>
                    <a:pt x="1601617" y="1420813"/>
                  </a:lnTo>
                  <a:lnTo>
                    <a:pt x="1600559" y="1427692"/>
                  </a:lnTo>
                  <a:lnTo>
                    <a:pt x="1599501" y="1434306"/>
                  </a:lnTo>
                  <a:lnTo>
                    <a:pt x="1597914" y="1440392"/>
                  </a:lnTo>
                  <a:lnTo>
                    <a:pt x="1595798" y="1446742"/>
                  </a:lnTo>
                  <a:lnTo>
                    <a:pt x="1593682" y="1453092"/>
                  </a:lnTo>
                  <a:lnTo>
                    <a:pt x="1591301" y="1459177"/>
                  </a:lnTo>
                  <a:lnTo>
                    <a:pt x="1588656" y="1464998"/>
                  </a:lnTo>
                  <a:lnTo>
                    <a:pt x="1585482" y="1470819"/>
                  </a:lnTo>
                  <a:lnTo>
                    <a:pt x="1582043" y="1476111"/>
                  </a:lnTo>
                  <a:lnTo>
                    <a:pt x="1578605" y="1481931"/>
                  </a:lnTo>
                  <a:lnTo>
                    <a:pt x="1574637" y="1486958"/>
                  </a:lnTo>
                  <a:lnTo>
                    <a:pt x="1570670" y="1491986"/>
                  </a:lnTo>
                  <a:lnTo>
                    <a:pt x="1566437" y="1496748"/>
                  </a:lnTo>
                  <a:lnTo>
                    <a:pt x="1561941" y="1501511"/>
                  </a:lnTo>
                  <a:lnTo>
                    <a:pt x="1557180" y="1505744"/>
                  </a:lnTo>
                  <a:lnTo>
                    <a:pt x="1552154" y="1509713"/>
                  </a:lnTo>
                  <a:lnTo>
                    <a:pt x="1546864" y="1513946"/>
                  </a:lnTo>
                  <a:lnTo>
                    <a:pt x="1541309" y="1517650"/>
                  </a:lnTo>
                  <a:lnTo>
                    <a:pt x="1536019" y="1521090"/>
                  </a:lnTo>
                  <a:lnTo>
                    <a:pt x="1530200" y="1524000"/>
                  </a:lnTo>
                  <a:lnTo>
                    <a:pt x="1524381" y="1527175"/>
                  </a:lnTo>
                  <a:lnTo>
                    <a:pt x="1518297" y="1529821"/>
                  </a:lnTo>
                  <a:lnTo>
                    <a:pt x="1511949" y="1532202"/>
                  </a:lnTo>
                  <a:lnTo>
                    <a:pt x="1505601" y="1534319"/>
                  </a:lnTo>
                  <a:lnTo>
                    <a:pt x="1499253" y="1535906"/>
                  </a:lnTo>
                  <a:lnTo>
                    <a:pt x="1492640" y="1537494"/>
                  </a:lnTo>
                  <a:lnTo>
                    <a:pt x="1485763" y="1538288"/>
                  </a:lnTo>
                  <a:lnTo>
                    <a:pt x="1478886" y="1539346"/>
                  </a:lnTo>
                  <a:lnTo>
                    <a:pt x="1472009" y="1539875"/>
                  </a:lnTo>
                  <a:lnTo>
                    <a:pt x="1464867" y="1539875"/>
                  </a:lnTo>
                  <a:lnTo>
                    <a:pt x="1458255" y="1539611"/>
                  </a:lnTo>
                  <a:lnTo>
                    <a:pt x="1451113" y="1539346"/>
                  </a:lnTo>
                  <a:lnTo>
                    <a:pt x="1444236" y="1538288"/>
                  </a:lnTo>
                  <a:lnTo>
                    <a:pt x="1437623" y="1536965"/>
                  </a:lnTo>
                  <a:lnTo>
                    <a:pt x="1431010" y="1535377"/>
                  </a:lnTo>
                  <a:lnTo>
                    <a:pt x="1424398" y="1533525"/>
                  </a:lnTo>
                  <a:lnTo>
                    <a:pt x="1418314" y="1531673"/>
                  </a:lnTo>
                  <a:lnTo>
                    <a:pt x="1411966" y="1529292"/>
                  </a:lnTo>
                  <a:lnTo>
                    <a:pt x="1406147" y="1526381"/>
                  </a:lnTo>
                  <a:lnTo>
                    <a:pt x="1400063" y="1523471"/>
                  </a:lnTo>
                  <a:lnTo>
                    <a:pt x="1394509" y="1520296"/>
                  </a:lnTo>
                  <a:lnTo>
                    <a:pt x="1388690" y="1516592"/>
                  </a:lnTo>
                  <a:lnTo>
                    <a:pt x="1383399" y="1512888"/>
                  </a:lnTo>
                  <a:lnTo>
                    <a:pt x="1378374" y="1508919"/>
                  </a:lnTo>
                  <a:lnTo>
                    <a:pt x="1373348" y="1504686"/>
                  </a:lnTo>
                  <a:lnTo>
                    <a:pt x="1368852" y="1500188"/>
                  </a:lnTo>
                  <a:lnTo>
                    <a:pt x="1364355" y="1495425"/>
                  </a:lnTo>
                  <a:lnTo>
                    <a:pt x="1359858" y="1490663"/>
                  </a:lnTo>
                  <a:lnTo>
                    <a:pt x="1356155" y="1485636"/>
                  </a:lnTo>
                  <a:lnTo>
                    <a:pt x="1352188" y="1480344"/>
                  </a:lnTo>
                  <a:lnTo>
                    <a:pt x="1348749" y="1475052"/>
                  </a:lnTo>
                  <a:lnTo>
                    <a:pt x="1345311" y="1469496"/>
                  </a:lnTo>
                  <a:lnTo>
                    <a:pt x="1342401" y="1463675"/>
                  </a:lnTo>
                  <a:lnTo>
                    <a:pt x="1339756" y="1457854"/>
                  </a:lnTo>
                  <a:lnTo>
                    <a:pt x="1337375" y="1451504"/>
                  </a:lnTo>
                  <a:lnTo>
                    <a:pt x="1335259" y="1445154"/>
                  </a:lnTo>
                  <a:lnTo>
                    <a:pt x="1333408" y="1439069"/>
                  </a:lnTo>
                  <a:lnTo>
                    <a:pt x="1332085" y="1432454"/>
                  </a:lnTo>
                  <a:lnTo>
                    <a:pt x="1330763" y="1425840"/>
                  </a:lnTo>
                  <a:lnTo>
                    <a:pt x="1329969" y="1419490"/>
                  </a:lnTo>
                  <a:lnTo>
                    <a:pt x="1329440" y="1412611"/>
                  </a:lnTo>
                  <a:lnTo>
                    <a:pt x="1329440" y="1405731"/>
                  </a:lnTo>
                  <a:lnTo>
                    <a:pt x="1330234" y="1232958"/>
                  </a:lnTo>
                  <a:lnTo>
                    <a:pt x="1153279" y="1231636"/>
                  </a:lnTo>
                  <a:lnTo>
                    <a:pt x="1146402" y="1231371"/>
                  </a:lnTo>
                  <a:lnTo>
                    <a:pt x="1139525" y="1231106"/>
                  </a:lnTo>
                  <a:lnTo>
                    <a:pt x="1132648" y="1230048"/>
                  </a:lnTo>
                  <a:lnTo>
                    <a:pt x="1125771" y="1228990"/>
                  </a:lnTo>
                  <a:lnTo>
                    <a:pt x="1119423" y="1227138"/>
                  </a:lnTo>
                  <a:lnTo>
                    <a:pt x="1112810" y="1225286"/>
                  </a:lnTo>
                  <a:lnTo>
                    <a:pt x="1106462" y="1223433"/>
                  </a:lnTo>
                  <a:lnTo>
                    <a:pt x="1100378" y="1221052"/>
                  </a:lnTo>
                  <a:lnTo>
                    <a:pt x="1094295" y="1218406"/>
                  </a:lnTo>
                  <a:lnTo>
                    <a:pt x="1088476" y="1215231"/>
                  </a:lnTo>
                  <a:lnTo>
                    <a:pt x="1082656" y="1212056"/>
                  </a:lnTo>
                  <a:lnTo>
                    <a:pt x="1077102" y="1208352"/>
                  </a:lnTo>
                  <a:lnTo>
                    <a:pt x="1071812" y="1204648"/>
                  </a:lnTo>
                  <a:lnTo>
                    <a:pt x="1066786" y="1200679"/>
                  </a:lnTo>
                  <a:lnTo>
                    <a:pt x="1062025" y="1196446"/>
                  </a:lnTo>
                  <a:lnTo>
                    <a:pt x="1057264" y="1192213"/>
                  </a:lnTo>
                  <a:lnTo>
                    <a:pt x="1052767" y="1187450"/>
                  </a:lnTo>
                  <a:lnTo>
                    <a:pt x="1048271" y="1182688"/>
                  </a:lnTo>
                  <a:lnTo>
                    <a:pt x="1044303" y="1177396"/>
                  </a:lnTo>
                  <a:lnTo>
                    <a:pt x="1040600" y="1172104"/>
                  </a:lnTo>
                  <a:lnTo>
                    <a:pt x="1036897" y="1166813"/>
                  </a:lnTo>
                  <a:lnTo>
                    <a:pt x="1033723" y="1161256"/>
                  </a:lnTo>
                  <a:lnTo>
                    <a:pt x="1030549" y="1155435"/>
                  </a:lnTo>
                  <a:lnTo>
                    <a:pt x="1027904" y="1149615"/>
                  </a:lnTo>
                  <a:lnTo>
                    <a:pt x="1025523" y="1143265"/>
                  </a:lnTo>
                  <a:lnTo>
                    <a:pt x="1023407" y="1137444"/>
                  </a:lnTo>
                  <a:lnTo>
                    <a:pt x="1021820" y="1130829"/>
                  </a:lnTo>
                  <a:lnTo>
                    <a:pt x="1020233" y="1124215"/>
                  </a:lnTo>
                  <a:lnTo>
                    <a:pt x="1019175" y="1117600"/>
                  </a:lnTo>
                  <a:lnTo>
                    <a:pt x="1018117" y="1111250"/>
                  </a:lnTo>
                  <a:lnTo>
                    <a:pt x="1017853" y="1104371"/>
                  </a:lnTo>
                  <a:lnTo>
                    <a:pt x="1017588" y="1097492"/>
                  </a:lnTo>
                  <a:lnTo>
                    <a:pt x="1017853" y="1090613"/>
                  </a:lnTo>
                  <a:lnTo>
                    <a:pt x="1018382" y="1083733"/>
                  </a:lnTo>
                  <a:lnTo>
                    <a:pt x="1019440" y="1077383"/>
                  </a:lnTo>
                  <a:lnTo>
                    <a:pt x="1020498" y="1070769"/>
                  </a:lnTo>
                  <a:lnTo>
                    <a:pt x="1022085" y="1064154"/>
                  </a:lnTo>
                  <a:lnTo>
                    <a:pt x="1024201" y="1057804"/>
                  </a:lnTo>
                  <a:lnTo>
                    <a:pt x="1026317" y="1051719"/>
                  </a:lnTo>
                  <a:lnTo>
                    <a:pt x="1028697" y="1045633"/>
                  </a:lnTo>
                  <a:lnTo>
                    <a:pt x="1031607" y="1039813"/>
                  </a:lnTo>
                  <a:lnTo>
                    <a:pt x="1034516" y="1033992"/>
                  </a:lnTo>
                  <a:lnTo>
                    <a:pt x="1037690" y="1028435"/>
                  </a:lnTo>
                  <a:lnTo>
                    <a:pt x="1041394" y="1023144"/>
                  </a:lnTo>
                  <a:lnTo>
                    <a:pt x="1045361" y="1017852"/>
                  </a:lnTo>
                  <a:lnTo>
                    <a:pt x="1049329" y="1012825"/>
                  </a:lnTo>
                  <a:lnTo>
                    <a:pt x="1053561" y="1008063"/>
                  </a:lnTo>
                  <a:lnTo>
                    <a:pt x="1058057" y="1003565"/>
                  </a:lnTo>
                  <a:lnTo>
                    <a:pt x="1062818" y="999067"/>
                  </a:lnTo>
                  <a:lnTo>
                    <a:pt x="1067844" y="994833"/>
                  </a:lnTo>
                  <a:lnTo>
                    <a:pt x="1073134" y="990865"/>
                  </a:lnTo>
                  <a:lnTo>
                    <a:pt x="1078689" y="987160"/>
                  </a:lnTo>
                  <a:lnTo>
                    <a:pt x="1083979" y="983721"/>
                  </a:lnTo>
                  <a:lnTo>
                    <a:pt x="1089798" y="980546"/>
                  </a:lnTo>
                  <a:lnTo>
                    <a:pt x="1095617" y="977635"/>
                  </a:lnTo>
                  <a:lnTo>
                    <a:pt x="1101701" y="975254"/>
                  </a:lnTo>
                  <a:lnTo>
                    <a:pt x="1108049" y="972873"/>
                  </a:lnTo>
                  <a:lnTo>
                    <a:pt x="1114133" y="970756"/>
                  </a:lnTo>
                  <a:lnTo>
                    <a:pt x="1120745" y="968904"/>
                  </a:lnTo>
                  <a:lnTo>
                    <a:pt x="1127358" y="967581"/>
                  </a:lnTo>
                  <a:lnTo>
                    <a:pt x="1134235" y="966258"/>
                  </a:lnTo>
                  <a:lnTo>
                    <a:pt x="1141112" y="965465"/>
                  </a:lnTo>
                  <a:lnTo>
                    <a:pt x="1147989" y="965200"/>
                  </a:lnTo>
                  <a:lnTo>
                    <a:pt x="1155131" y="964935"/>
                  </a:lnTo>
                  <a:lnTo>
                    <a:pt x="1332085" y="965994"/>
                  </a:lnTo>
                  <a:lnTo>
                    <a:pt x="1332879" y="793221"/>
                  </a:lnTo>
                  <a:lnTo>
                    <a:pt x="1333143" y="786342"/>
                  </a:lnTo>
                  <a:lnTo>
                    <a:pt x="1333672" y="779463"/>
                  </a:lnTo>
                  <a:lnTo>
                    <a:pt x="1334730" y="772583"/>
                  </a:lnTo>
                  <a:lnTo>
                    <a:pt x="1335788" y="765969"/>
                  </a:lnTo>
                  <a:lnTo>
                    <a:pt x="1337375" y="759883"/>
                  </a:lnTo>
                  <a:lnTo>
                    <a:pt x="1339227" y="753269"/>
                  </a:lnTo>
                  <a:lnTo>
                    <a:pt x="1341608" y="747448"/>
                  </a:lnTo>
                  <a:lnTo>
                    <a:pt x="1343988" y="741098"/>
                  </a:lnTo>
                  <a:lnTo>
                    <a:pt x="1346633" y="735013"/>
                  </a:lnTo>
                  <a:lnTo>
                    <a:pt x="1349807" y="729456"/>
                  </a:lnTo>
                  <a:lnTo>
                    <a:pt x="1353246" y="723900"/>
                  </a:lnTo>
                  <a:lnTo>
                    <a:pt x="1356684" y="718344"/>
                  </a:lnTo>
                  <a:lnTo>
                    <a:pt x="1360652" y="713317"/>
                  </a:lnTo>
                  <a:lnTo>
                    <a:pt x="1364355" y="708290"/>
                  </a:lnTo>
                  <a:lnTo>
                    <a:pt x="1368852" y="703527"/>
                  </a:lnTo>
                  <a:lnTo>
                    <a:pt x="1373348" y="698765"/>
                  </a:lnTo>
                  <a:lnTo>
                    <a:pt x="1378109" y="694267"/>
                  </a:lnTo>
                  <a:lnTo>
                    <a:pt x="1383135" y="690298"/>
                  </a:lnTo>
                  <a:lnTo>
                    <a:pt x="1388161" y="686329"/>
                  </a:lnTo>
                  <a:lnTo>
                    <a:pt x="1393451" y="682890"/>
                  </a:lnTo>
                  <a:lnTo>
                    <a:pt x="1399270" y="679186"/>
                  </a:lnTo>
                  <a:lnTo>
                    <a:pt x="1404824" y="676275"/>
                  </a:lnTo>
                  <a:lnTo>
                    <a:pt x="1410908" y="673365"/>
                  </a:lnTo>
                  <a:lnTo>
                    <a:pt x="1416992" y="670454"/>
                  </a:lnTo>
                  <a:lnTo>
                    <a:pt x="1423075" y="668073"/>
                  </a:lnTo>
                  <a:lnTo>
                    <a:pt x="1429688" y="666221"/>
                  </a:lnTo>
                  <a:lnTo>
                    <a:pt x="1436036" y="664369"/>
                  </a:lnTo>
                  <a:lnTo>
                    <a:pt x="1442649" y="662781"/>
                  </a:lnTo>
                  <a:lnTo>
                    <a:pt x="1449261" y="661988"/>
                  </a:lnTo>
                  <a:lnTo>
                    <a:pt x="1456138" y="660929"/>
                  </a:lnTo>
                  <a:lnTo>
                    <a:pt x="1463280" y="660400"/>
                  </a:lnTo>
                  <a:close/>
                  <a:moveTo>
                    <a:pt x="714108" y="0"/>
                  </a:moveTo>
                  <a:lnTo>
                    <a:pt x="723364" y="0"/>
                  </a:lnTo>
                  <a:lnTo>
                    <a:pt x="732621" y="264"/>
                  </a:lnTo>
                  <a:lnTo>
                    <a:pt x="741349" y="529"/>
                  </a:lnTo>
                  <a:lnTo>
                    <a:pt x="750606" y="1058"/>
                  </a:lnTo>
                  <a:lnTo>
                    <a:pt x="759599" y="2115"/>
                  </a:lnTo>
                  <a:lnTo>
                    <a:pt x="768591" y="3173"/>
                  </a:lnTo>
                  <a:lnTo>
                    <a:pt x="777319" y="4495"/>
                  </a:lnTo>
                  <a:lnTo>
                    <a:pt x="786312" y="5817"/>
                  </a:lnTo>
                  <a:lnTo>
                    <a:pt x="795040" y="7404"/>
                  </a:lnTo>
                  <a:lnTo>
                    <a:pt x="803503" y="9520"/>
                  </a:lnTo>
                  <a:lnTo>
                    <a:pt x="812231" y="11635"/>
                  </a:lnTo>
                  <a:lnTo>
                    <a:pt x="820959" y="14015"/>
                  </a:lnTo>
                  <a:lnTo>
                    <a:pt x="829158" y="16395"/>
                  </a:lnTo>
                  <a:lnTo>
                    <a:pt x="837622" y="19039"/>
                  </a:lnTo>
                  <a:lnTo>
                    <a:pt x="845821" y="21948"/>
                  </a:lnTo>
                  <a:lnTo>
                    <a:pt x="853755" y="24856"/>
                  </a:lnTo>
                  <a:lnTo>
                    <a:pt x="861954" y="28294"/>
                  </a:lnTo>
                  <a:lnTo>
                    <a:pt x="869889" y="31732"/>
                  </a:lnTo>
                  <a:lnTo>
                    <a:pt x="877559" y="35434"/>
                  </a:lnTo>
                  <a:lnTo>
                    <a:pt x="885493" y="39136"/>
                  </a:lnTo>
                  <a:lnTo>
                    <a:pt x="892899" y="43102"/>
                  </a:lnTo>
                  <a:lnTo>
                    <a:pt x="900569" y="47333"/>
                  </a:lnTo>
                  <a:lnTo>
                    <a:pt x="907710" y="51299"/>
                  </a:lnTo>
                  <a:lnTo>
                    <a:pt x="915116" y="56059"/>
                  </a:lnTo>
                  <a:lnTo>
                    <a:pt x="922257" y="60554"/>
                  </a:lnTo>
                  <a:lnTo>
                    <a:pt x="929398" y="65314"/>
                  </a:lnTo>
                  <a:lnTo>
                    <a:pt x="936274" y="70338"/>
                  </a:lnTo>
                  <a:lnTo>
                    <a:pt x="943151" y="75362"/>
                  </a:lnTo>
                  <a:lnTo>
                    <a:pt x="949763" y="80915"/>
                  </a:lnTo>
                  <a:lnTo>
                    <a:pt x="956111" y="86204"/>
                  </a:lnTo>
                  <a:lnTo>
                    <a:pt x="962458" y="91757"/>
                  </a:lnTo>
                  <a:lnTo>
                    <a:pt x="968806" y="97575"/>
                  </a:lnTo>
                  <a:lnTo>
                    <a:pt x="974889" y="103392"/>
                  </a:lnTo>
                  <a:lnTo>
                    <a:pt x="980972" y="109474"/>
                  </a:lnTo>
                  <a:lnTo>
                    <a:pt x="986526" y="115556"/>
                  </a:lnTo>
                  <a:lnTo>
                    <a:pt x="992080" y="121902"/>
                  </a:lnTo>
                  <a:lnTo>
                    <a:pt x="997635" y="128513"/>
                  </a:lnTo>
                  <a:lnTo>
                    <a:pt x="1002924" y="134859"/>
                  </a:lnTo>
                  <a:lnTo>
                    <a:pt x="1008214" y="141470"/>
                  </a:lnTo>
                  <a:lnTo>
                    <a:pt x="1013239" y="148345"/>
                  </a:lnTo>
                  <a:lnTo>
                    <a:pt x="1018000" y="155220"/>
                  </a:lnTo>
                  <a:lnTo>
                    <a:pt x="1022761" y="162360"/>
                  </a:lnTo>
                  <a:lnTo>
                    <a:pt x="1027257" y="169499"/>
                  </a:lnTo>
                  <a:lnTo>
                    <a:pt x="1031489" y="176903"/>
                  </a:lnTo>
                  <a:lnTo>
                    <a:pt x="1035720" y="184043"/>
                  </a:lnTo>
                  <a:lnTo>
                    <a:pt x="1039688" y="191711"/>
                  </a:lnTo>
                  <a:lnTo>
                    <a:pt x="1043655" y="199115"/>
                  </a:lnTo>
                  <a:lnTo>
                    <a:pt x="1047093" y="206784"/>
                  </a:lnTo>
                  <a:lnTo>
                    <a:pt x="1050532" y="214717"/>
                  </a:lnTo>
                  <a:lnTo>
                    <a:pt x="1053705" y="222650"/>
                  </a:lnTo>
                  <a:lnTo>
                    <a:pt x="1057144" y="230318"/>
                  </a:lnTo>
                  <a:lnTo>
                    <a:pt x="1059788" y="238780"/>
                  </a:lnTo>
                  <a:lnTo>
                    <a:pt x="1062433" y="246713"/>
                  </a:lnTo>
                  <a:lnTo>
                    <a:pt x="1064814" y="255175"/>
                  </a:lnTo>
                  <a:lnTo>
                    <a:pt x="1067194" y="263372"/>
                  </a:lnTo>
                  <a:lnTo>
                    <a:pt x="1069310" y="271834"/>
                  </a:lnTo>
                  <a:lnTo>
                    <a:pt x="1070897" y="280031"/>
                  </a:lnTo>
                  <a:lnTo>
                    <a:pt x="1072484" y="288757"/>
                  </a:lnTo>
                  <a:lnTo>
                    <a:pt x="1074071" y="297219"/>
                  </a:lnTo>
                  <a:lnTo>
                    <a:pt x="1075129" y="305945"/>
                  </a:lnTo>
                  <a:lnTo>
                    <a:pt x="1076186" y="314936"/>
                  </a:lnTo>
                  <a:lnTo>
                    <a:pt x="1076980" y="323397"/>
                  </a:lnTo>
                  <a:lnTo>
                    <a:pt x="1077509" y="332388"/>
                  </a:lnTo>
                  <a:lnTo>
                    <a:pt x="1077773" y="341379"/>
                  </a:lnTo>
                  <a:lnTo>
                    <a:pt x="1077773" y="350369"/>
                  </a:lnTo>
                  <a:lnTo>
                    <a:pt x="1077509" y="359360"/>
                  </a:lnTo>
                  <a:lnTo>
                    <a:pt x="1077244" y="368350"/>
                  </a:lnTo>
                  <a:lnTo>
                    <a:pt x="1076716" y="377341"/>
                  </a:lnTo>
                  <a:lnTo>
                    <a:pt x="1075658" y="385803"/>
                  </a:lnTo>
                  <a:lnTo>
                    <a:pt x="1074600" y="394793"/>
                  </a:lnTo>
                  <a:lnTo>
                    <a:pt x="1073277" y="403519"/>
                  </a:lnTo>
                  <a:lnTo>
                    <a:pt x="1071955" y="411981"/>
                  </a:lnTo>
                  <a:lnTo>
                    <a:pt x="1070103" y="420707"/>
                  </a:lnTo>
                  <a:lnTo>
                    <a:pt x="1068252" y="428905"/>
                  </a:lnTo>
                  <a:lnTo>
                    <a:pt x="1065872" y="437366"/>
                  </a:lnTo>
                  <a:lnTo>
                    <a:pt x="1063756" y="445564"/>
                  </a:lnTo>
                  <a:lnTo>
                    <a:pt x="1061111" y="454026"/>
                  </a:lnTo>
                  <a:lnTo>
                    <a:pt x="1058466" y="461958"/>
                  </a:lnTo>
                  <a:lnTo>
                    <a:pt x="1055557" y="469891"/>
                  </a:lnTo>
                  <a:lnTo>
                    <a:pt x="1052383" y="478089"/>
                  </a:lnTo>
                  <a:lnTo>
                    <a:pt x="1048945" y="485757"/>
                  </a:lnTo>
                  <a:lnTo>
                    <a:pt x="1045506" y="493426"/>
                  </a:lnTo>
                  <a:lnTo>
                    <a:pt x="1041804" y="501358"/>
                  </a:lnTo>
                  <a:lnTo>
                    <a:pt x="1038101" y="508762"/>
                  </a:lnTo>
                  <a:lnTo>
                    <a:pt x="1033869" y="516166"/>
                  </a:lnTo>
                  <a:lnTo>
                    <a:pt x="1029637" y="523570"/>
                  </a:lnTo>
                  <a:lnTo>
                    <a:pt x="1025141" y="530710"/>
                  </a:lnTo>
                  <a:lnTo>
                    <a:pt x="1020380" y="537850"/>
                  </a:lnTo>
                  <a:lnTo>
                    <a:pt x="1015620" y="544725"/>
                  </a:lnTo>
                  <a:lnTo>
                    <a:pt x="1010859" y="551864"/>
                  </a:lnTo>
                  <a:lnTo>
                    <a:pt x="1005834" y="558211"/>
                  </a:lnTo>
                  <a:lnTo>
                    <a:pt x="1000544" y="564821"/>
                  </a:lnTo>
                  <a:lnTo>
                    <a:pt x="995254" y="571432"/>
                  </a:lnTo>
                  <a:lnTo>
                    <a:pt x="989436" y="578043"/>
                  </a:lnTo>
                  <a:lnTo>
                    <a:pt x="983882" y="584125"/>
                  </a:lnTo>
                  <a:lnTo>
                    <a:pt x="977798" y="590207"/>
                  </a:lnTo>
                  <a:lnTo>
                    <a:pt x="971980" y="596024"/>
                  </a:lnTo>
                  <a:lnTo>
                    <a:pt x="965632" y="601842"/>
                  </a:lnTo>
                  <a:lnTo>
                    <a:pt x="959549" y="607659"/>
                  </a:lnTo>
                  <a:lnTo>
                    <a:pt x="953201" y="612948"/>
                  </a:lnTo>
                  <a:lnTo>
                    <a:pt x="946325" y="618501"/>
                  </a:lnTo>
                  <a:lnTo>
                    <a:pt x="939713" y="623789"/>
                  </a:lnTo>
                  <a:lnTo>
                    <a:pt x="933100" y="628813"/>
                  </a:lnTo>
                  <a:lnTo>
                    <a:pt x="926224" y="633573"/>
                  </a:lnTo>
                  <a:lnTo>
                    <a:pt x="919083" y="638333"/>
                  </a:lnTo>
                  <a:lnTo>
                    <a:pt x="911942" y="642828"/>
                  </a:lnTo>
                  <a:lnTo>
                    <a:pt x="904536" y="647323"/>
                  </a:lnTo>
                  <a:lnTo>
                    <a:pt x="897131" y="651290"/>
                  </a:lnTo>
                  <a:lnTo>
                    <a:pt x="889461" y="655521"/>
                  </a:lnTo>
                  <a:lnTo>
                    <a:pt x="881791" y="659487"/>
                  </a:lnTo>
                  <a:lnTo>
                    <a:pt x="874120" y="663189"/>
                  </a:lnTo>
                  <a:lnTo>
                    <a:pt x="866186" y="666627"/>
                  </a:lnTo>
                  <a:lnTo>
                    <a:pt x="857987" y="670064"/>
                  </a:lnTo>
                  <a:lnTo>
                    <a:pt x="850052" y="672973"/>
                  </a:lnTo>
                  <a:lnTo>
                    <a:pt x="841853" y="676146"/>
                  </a:lnTo>
                  <a:lnTo>
                    <a:pt x="833654" y="679055"/>
                  </a:lnTo>
                  <a:lnTo>
                    <a:pt x="825455" y="681699"/>
                  </a:lnTo>
                  <a:lnTo>
                    <a:pt x="816992" y="684079"/>
                  </a:lnTo>
                  <a:lnTo>
                    <a:pt x="808264" y="686195"/>
                  </a:lnTo>
                  <a:lnTo>
                    <a:pt x="799800" y="688310"/>
                  </a:lnTo>
                  <a:lnTo>
                    <a:pt x="791072" y="690161"/>
                  </a:lnTo>
                  <a:lnTo>
                    <a:pt x="782609" y="691483"/>
                  </a:lnTo>
                  <a:lnTo>
                    <a:pt x="773616" y="693070"/>
                  </a:lnTo>
                  <a:lnTo>
                    <a:pt x="764624" y="694128"/>
                  </a:lnTo>
                  <a:lnTo>
                    <a:pt x="755632" y="695185"/>
                  </a:lnTo>
                  <a:lnTo>
                    <a:pt x="746639" y="695714"/>
                  </a:lnTo>
                  <a:lnTo>
                    <a:pt x="737647" y="696243"/>
                  </a:lnTo>
                  <a:lnTo>
                    <a:pt x="728390" y="696507"/>
                  </a:lnTo>
                  <a:lnTo>
                    <a:pt x="719133" y="696507"/>
                  </a:lnTo>
                  <a:lnTo>
                    <a:pt x="709876" y="696507"/>
                  </a:lnTo>
                  <a:lnTo>
                    <a:pt x="700883" y="695979"/>
                  </a:lnTo>
                  <a:lnTo>
                    <a:pt x="691891" y="695450"/>
                  </a:lnTo>
                  <a:lnTo>
                    <a:pt x="682898" y="694392"/>
                  </a:lnTo>
                  <a:lnTo>
                    <a:pt x="673906" y="693599"/>
                  </a:lnTo>
                  <a:lnTo>
                    <a:pt x="664913" y="692541"/>
                  </a:lnTo>
                  <a:lnTo>
                    <a:pt x="656186" y="690954"/>
                  </a:lnTo>
                  <a:lnTo>
                    <a:pt x="647458" y="689103"/>
                  </a:lnTo>
                  <a:lnTo>
                    <a:pt x="638730" y="687252"/>
                  </a:lnTo>
                  <a:lnTo>
                    <a:pt x="630266" y="684872"/>
                  </a:lnTo>
                  <a:lnTo>
                    <a:pt x="621538" y="683021"/>
                  </a:lnTo>
                  <a:lnTo>
                    <a:pt x="613339" y="680113"/>
                  </a:lnTo>
                  <a:lnTo>
                    <a:pt x="604876" y="677468"/>
                  </a:lnTo>
                  <a:lnTo>
                    <a:pt x="596676" y="674824"/>
                  </a:lnTo>
                  <a:lnTo>
                    <a:pt x="588478" y="671651"/>
                  </a:lnTo>
                  <a:lnTo>
                    <a:pt x="580543" y="668213"/>
                  </a:lnTo>
                  <a:lnTo>
                    <a:pt x="572873" y="665040"/>
                  </a:lnTo>
                  <a:lnTo>
                    <a:pt x="564674" y="661603"/>
                  </a:lnTo>
                  <a:lnTo>
                    <a:pt x="557004" y="657636"/>
                  </a:lnTo>
                  <a:lnTo>
                    <a:pt x="549598" y="653405"/>
                  </a:lnTo>
                  <a:lnTo>
                    <a:pt x="541928" y="649439"/>
                  </a:lnTo>
                  <a:lnTo>
                    <a:pt x="534787" y="645208"/>
                  </a:lnTo>
                  <a:lnTo>
                    <a:pt x="527382" y="640713"/>
                  </a:lnTo>
                  <a:lnTo>
                    <a:pt x="520241" y="635953"/>
                  </a:lnTo>
                  <a:lnTo>
                    <a:pt x="513364" y="631193"/>
                  </a:lnTo>
                  <a:lnTo>
                    <a:pt x="506223" y="626169"/>
                  </a:lnTo>
                  <a:lnTo>
                    <a:pt x="499611" y="621145"/>
                  </a:lnTo>
                  <a:lnTo>
                    <a:pt x="492734" y="615592"/>
                  </a:lnTo>
                  <a:lnTo>
                    <a:pt x="486122" y="610303"/>
                  </a:lnTo>
                  <a:lnTo>
                    <a:pt x="480039" y="604750"/>
                  </a:lnTo>
                  <a:lnTo>
                    <a:pt x="473691" y="598933"/>
                  </a:lnTo>
                  <a:lnTo>
                    <a:pt x="467873" y="593115"/>
                  </a:lnTo>
                  <a:lnTo>
                    <a:pt x="461790" y="587298"/>
                  </a:lnTo>
                  <a:lnTo>
                    <a:pt x="455971" y="580952"/>
                  </a:lnTo>
                  <a:lnTo>
                    <a:pt x="450152" y="574605"/>
                  </a:lnTo>
                  <a:lnTo>
                    <a:pt x="444863" y="568523"/>
                  </a:lnTo>
                  <a:lnTo>
                    <a:pt x="439573" y="561913"/>
                  </a:lnTo>
                  <a:lnTo>
                    <a:pt x="434283" y="555038"/>
                  </a:lnTo>
                  <a:lnTo>
                    <a:pt x="429258" y="548162"/>
                  </a:lnTo>
                  <a:lnTo>
                    <a:pt x="424497" y="541287"/>
                  </a:lnTo>
                  <a:lnTo>
                    <a:pt x="419737" y="534148"/>
                  </a:lnTo>
                  <a:lnTo>
                    <a:pt x="415240" y="527008"/>
                  </a:lnTo>
                  <a:lnTo>
                    <a:pt x="411009" y="519868"/>
                  </a:lnTo>
                  <a:lnTo>
                    <a:pt x="406777" y="512464"/>
                  </a:lnTo>
                  <a:lnTo>
                    <a:pt x="402545" y="505060"/>
                  </a:lnTo>
                  <a:lnTo>
                    <a:pt x="398842" y="497392"/>
                  </a:lnTo>
                  <a:lnTo>
                    <a:pt x="395140" y="489988"/>
                  </a:lnTo>
                  <a:lnTo>
                    <a:pt x="391966" y="481791"/>
                  </a:lnTo>
                  <a:lnTo>
                    <a:pt x="388792" y="474122"/>
                  </a:lnTo>
                  <a:lnTo>
                    <a:pt x="385618" y="466189"/>
                  </a:lnTo>
                  <a:lnTo>
                    <a:pt x="382709" y="458256"/>
                  </a:lnTo>
                  <a:lnTo>
                    <a:pt x="380064" y="449795"/>
                  </a:lnTo>
                  <a:lnTo>
                    <a:pt x="377684" y="441862"/>
                  </a:lnTo>
                  <a:lnTo>
                    <a:pt x="375303" y="433400"/>
                  </a:lnTo>
                  <a:lnTo>
                    <a:pt x="373187" y="425203"/>
                  </a:lnTo>
                  <a:lnTo>
                    <a:pt x="371336" y="416477"/>
                  </a:lnTo>
                  <a:lnTo>
                    <a:pt x="370014" y="407750"/>
                  </a:lnTo>
                  <a:lnTo>
                    <a:pt x="368427" y="399289"/>
                  </a:lnTo>
                  <a:lnTo>
                    <a:pt x="367369" y="390562"/>
                  </a:lnTo>
                  <a:lnTo>
                    <a:pt x="366311" y="382101"/>
                  </a:lnTo>
                  <a:lnTo>
                    <a:pt x="365517" y="373110"/>
                  </a:lnTo>
                  <a:lnTo>
                    <a:pt x="364988" y="364120"/>
                  </a:lnTo>
                  <a:lnTo>
                    <a:pt x="364724" y="355129"/>
                  </a:lnTo>
                  <a:lnTo>
                    <a:pt x="364724" y="346403"/>
                  </a:lnTo>
                  <a:lnTo>
                    <a:pt x="364988" y="337412"/>
                  </a:lnTo>
                  <a:lnTo>
                    <a:pt x="365253" y="328422"/>
                  </a:lnTo>
                  <a:lnTo>
                    <a:pt x="365782" y="319695"/>
                  </a:lnTo>
                  <a:lnTo>
                    <a:pt x="366575" y="310705"/>
                  </a:lnTo>
                  <a:lnTo>
                    <a:pt x="367898" y="301979"/>
                  </a:lnTo>
                  <a:lnTo>
                    <a:pt x="368956" y="292988"/>
                  </a:lnTo>
                  <a:lnTo>
                    <a:pt x="370542" y="284791"/>
                  </a:lnTo>
                  <a:lnTo>
                    <a:pt x="372394" y="276064"/>
                  </a:lnTo>
                  <a:lnTo>
                    <a:pt x="374245" y="267603"/>
                  </a:lnTo>
                  <a:lnTo>
                    <a:pt x="376626" y="259141"/>
                  </a:lnTo>
                  <a:lnTo>
                    <a:pt x="378477" y="250944"/>
                  </a:lnTo>
                  <a:lnTo>
                    <a:pt x="381386" y="242746"/>
                  </a:lnTo>
                  <a:lnTo>
                    <a:pt x="384031" y="234549"/>
                  </a:lnTo>
                  <a:lnTo>
                    <a:pt x="386940" y="226616"/>
                  </a:lnTo>
                  <a:lnTo>
                    <a:pt x="390114" y="218683"/>
                  </a:lnTo>
                  <a:lnTo>
                    <a:pt x="393553" y="210750"/>
                  </a:lnTo>
                  <a:lnTo>
                    <a:pt x="396991" y="203082"/>
                  </a:lnTo>
                  <a:lnTo>
                    <a:pt x="400694" y="195678"/>
                  </a:lnTo>
                  <a:lnTo>
                    <a:pt x="404396" y="187745"/>
                  </a:lnTo>
                  <a:lnTo>
                    <a:pt x="408628" y="180341"/>
                  </a:lnTo>
                  <a:lnTo>
                    <a:pt x="412860" y="173201"/>
                  </a:lnTo>
                  <a:lnTo>
                    <a:pt x="417356" y="165797"/>
                  </a:lnTo>
                  <a:lnTo>
                    <a:pt x="422117" y="158658"/>
                  </a:lnTo>
                  <a:lnTo>
                    <a:pt x="426878" y="151783"/>
                  </a:lnTo>
                  <a:lnTo>
                    <a:pt x="431638" y="144907"/>
                  </a:lnTo>
                  <a:lnTo>
                    <a:pt x="436664" y="138297"/>
                  </a:lnTo>
                  <a:lnTo>
                    <a:pt x="441953" y="131686"/>
                  </a:lnTo>
                  <a:lnTo>
                    <a:pt x="447243" y="125075"/>
                  </a:lnTo>
                  <a:lnTo>
                    <a:pt x="453062" y="118993"/>
                  </a:lnTo>
                  <a:lnTo>
                    <a:pt x="458616" y="112647"/>
                  </a:lnTo>
                  <a:lnTo>
                    <a:pt x="464434" y="106301"/>
                  </a:lnTo>
                  <a:lnTo>
                    <a:pt x="470518" y="100483"/>
                  </a:lnTo>
                  <a:lnTo>
                    <a:pt x="476865" y="94666"/>
                  </a:lnTo>
                  <a:lnTo>
                    <a:pt x="482948" y="89113"/>
                  </a:lnTo>
                  <a:lnTo>
                    <a:pt x="489560" y="83560"/>
                  </a:lnTo>
                  <a:lnTo>
                    <a:pt x="496172" y="78271"/>
                  </a:lnTo>
                  <a:lnTo>
                    <a:pt x="502520" y="72983"/>
                  </a:lnTo>
                  <a:lnTo>
                    <a:pt x="509397" y="67958"/>
                  </a:lnTo>
                  <a:lnTo>
                    <a:pt x="516538" y="62934"/>
                  </a:lnTo>
                  <a:lnTo>
                    <a:pt x="523414" y="58175"/>
                  </a:lnTo>
                  <a:lnTo>
                    <a:pt x="530820" y="53679"/>
                  </a:lnTo>
                  <a:lnTo>
                    <a:pt x="537961" y="49184"/>
                  </a:lnTo>
                  <a:lnTo>
                    <a:pt x="545367" y="45217"/>
                  </a:lnTo>
                  <a:lnTo>
                    <a:pt x="553301" y="40987"/>
                  </a:lnTo>
                  <a:lnTo>
                    <a:pt x="560707" y="37020"/>
                  </a:lnTo>
                  <a:lnTo>
                    <a:pt x="568377" y="33583"/>
                  </a:lnTo>
                  <a:lnTo>
                    <a:pt x="576311" y="29881"/>
                  </a:lnTo>
                  <a:lnTo>
                    <a:pt x="584510" y="26707"/>
                  </a:lnTo>
                  <a:lnTo>
                    <a:pt x="592445" y="23534"/>
                  </a:lnTo>
                  <a:lnTo>
                    <a:pt x="600379" y="20361"/>
                  </a:lnTo>
                  <a:lnTo>
                    <a:pt x="608843" y="17717"/>
                  </a:lnTo>
                  <a:lnTo>
                    <a:pt x="617042" y="15073"/>
                  </a:lnTo>
                  <a:lnTo>
                    <a:pt x="625505" y="12693"/>
                  </a:lnTo>
                  <a:lnTo>
                    <a:pt x="633969" y="10313"/>
                  </a:lnTo>
                  <a:lnTo>
                    <a:pt x="642697" y="8462"/>
                  </a:lnTo>
                  <a:lnTo>
                    <a:pt x="651425" y="6875"/>
                  </a:lnTo>
                  <a:lnTo>
                    <a:pt x="659888" y="5024"/>
                  </a:lnTo>
                  <a:lnTo>
                    <a:pt x="668881" y="3702"/>
                  </a:lnTo>
                  <a:lnTo>
                    <a:pt x="677873" y="2644"/>
                  </a:lnTo>
                  <a:lnTo>
                    <a:pt x="686601" y="1851"/>
                  </a:lnTo>
                  <a:lnTo>
                    <a:pt x="695858" y="793"/>
                  </a:lnTo>
                  <a:lnTo>
                    <a:pt x="704851" y="264"/>
                  </a:lnTo>
                  <a:lnTo>
                    <a:pt x="714108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6908353" y="3980052"/>
            <a:ext cx="3098800" cy="33718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</a:rPr>
              <a:t>组员：朱航</a:t>
            </a:r>
            <a:r>
              <a:rPr lang="en-US" altLang="zh-CN" sz="1600" dirty="0">
                <a:solidFill>
                  <a:schemeClr val="bg1"/>
                </a:solidFill>
              </a:rPr>
              <a:t>  </a:t>
            </a:r>
            <a:r>
              <a:rPr lang="zh-CN" altLang="en-US" sz="1600" dirty="0">
                <a:solidFill>
                  <a:schemeClr val="bg1"/>
                </a:solidFill>
              </a:rPr>
              <a:t>吴中天</a:t>
            </a:r>
            <a:r>
              <a:rPr lang="en-US" altLang="zh-CN" sz="1600" dirty="0">
                <a:solidFill>
                  <a:schemeClr val="bg1"/>
                </a:solidFill>
              </a:rPr>
              <a:t>  </a:t>
            </a:r>
            <a:r>
              <a:rPr lang="zh-CN" altLang="en-US" sz="1600" dirty="0">
                <a:solidFill>
                  <a:schemeClr val="bg1"/>
                </a:solidFill>
              </a:rPr>
              <a:t>游程</a:t>
            </a:r>
            <a:r>
              <a:rPr lang="en-US" altLang="zh-CN" sz="1600" dirty="0">
                <a:solidFill>
                  <a:schemeClr val="bg1"/>
                </a:solidFill>
              </a:rPr>
              <a:t>  </a:t>
            </a:r>
            <a:r>
              <a:rPr lang="zh-CN" altLang="en-US" sz="1600" dirty="0">
                <a:solidFill>
                  <a:schemeClr val="bg1"/>
                </a:solidFill>
              </a:rPr>
              <a:t>樊凯</a:t>
            </a:r>
            <a:r>
              <a:rPr lang="zh-CN" altLang="en-US" sz="1600" dirty="0">
                <a:solidFill>
                  <a:schemeClr val="bg1"/>
                </a:solidFill>
              </a:rPr>
              <a:t>涛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267200" y="3980180"/>
            <a:ext cx="1714500" cy="3371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汇报人：张瓞</a:t>
            </a:r>
            <a:r>
              <a:rPr kumimoji="1"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浪</a:t>
            </a:r>
            <a:endParaRPr kumimoji="1"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0" name="圆角矩形 36"/>
          <p:cNvSpPr/>
          <p:nvPr>
            <p:custDataLst>
              <p:tags r:id="rId2"/>
            </p:custDataLst>
          </p:nvPr>
        </p:nvSpPr>
        <p:spPr>
          <a:xfrm>
            <a:off x="6270625" y="3923665"/>
            <a:ext cx="3790315" cy="451485"/>
          </a:xfrm>
          <a:prstGeom prst="roundRect">
            <a:avLst>
              <a:gd name="adj" fmla="val 50000"/>
            </a:avLst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6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92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8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84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80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76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72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6800" algn="l" defTabSz="1219200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 dirty="0">
              <a:solidFill>
                <a:prstClr val="white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95605" y="189865"/>
            <a:ext cx="5045075" cy="862965"/>
          </a:xfrm>
          <a:prstGeom prst="rect">
            <a:avLst/>
          </a:prstGeom>
          <a:noFill/>
        </p:spPr>
        <p:txBody>
          <a:bodyPr wrap="square" lIns="90000" tIns="0" rIns="90000" bIns="0" rtlCol="0"/>
          <a:p>
            <a:pPr algn="ctr"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果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展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</a:t>
            </a: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 descr="屏幕截图 2023-04-22 1626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135380"/>
            <a:ext cx="12192000" cy="57232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95605" y="189865"/>
            <a:ext cx="5045075" cy="862965"/>
          </a:xfrm>
          <a:prstGeom prst="rect">
            <a:avLst/>
          </a:prstGeom>
          <a:noFill/>
        </p:spPr>
        <p:txBody>
          <a:bodyPr wrap="square" lIns="90000" tIns="0" rIns="90000" bIns="0" rtlCol="0"/>
          <a:p>
            <a:pPr algn="ctr"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果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展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</a:t>
            </a: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 descr="微信图片_202304230842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52830"/>
            <a:ext cx="12192000" cy="58058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" name="文本框 6"/>
          <p:cNvSpPr txBox="1"/>
          <p:nvPr/>
        </p:nvSpPr>
        <p:spPr>
          <a:xfrm>
            <a:off x="4056976" y="2890237"/>
            <a:ext cx="1009728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400" b="1" dirty="0">
                <a:solidFill>
                  <a:schemeClr val="bg1"/>
                </a:solidFill>
                <a:latin typeface="Agency FB" panose="020B0503020202020204" pitchFamily="34" charset="0"/>
              </a:rPr>
              <a:t>01</a:t>
            </a:r>
            <a:endParaRPr lang="zh-CN" altLang="en-US" sz="4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5580976" y="1404337"/>
            <a:ext cx="1009728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400" b="1" dirty="0">
                <a:solidFill>
                  <a:schemeClr val="bg1"/>
                </a:solidFill>
                <a:latin typeface="Agency FB" panose="020B0503020202020204" pitchFamily="34" charset="0"/>
              </a:rPr>
              <a:t>02</a:t>
            </a:r>
            <a:endParaRPr lang="zh-CN" altLang="en-US" sz="4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3" name="文本框 8"/>
          <p:cNvSpPr txBox="1"/>
          <p:nvPr/>
        </p:nvSpPr>
        <p:spPr>
          <a:xfrm>
            <a:off x="7124026" y="2900594"/>
            <a:ext cx="1009728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400" b="1" dirty="0">
                <a:solidFill>
                  <a:schemeClr val="bg1"/>
                </a:solidFill>
                <a:latin typeface="Agency FB" panose="020B0503020202020204" pitchFamily="34" charset="0"/>
              </a:rPr>
              <a:t>03</a:t>
            </a:r>
            <a:endParaRPr lang="zh-CN" altLang="en-US" sz="4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文本框 9"/>
          <p:cNvSpPr txBox="1"/>
          <p:nvPr/>
        </p:nvSpPr>
        <p:spPr>
          <a:xfrm>
            <a:off x="5580976" y="4490455"/>
            <a:ext cx="1009728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400" b="1" dirty="0">
                <a:solidFill>
                  <a:schemeClr val="bg1"/>
                </a:solidFill>
                <a:latin typeface="Agency FB" panose="020B0503020202020204" pitchFamily="34" charset="0"/>
              </a:rPr>
              <a:t>04</a:t>
            </a:r>
            <a:endParaRPr lang="zh-CN" altLang="en-US" sz="4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67080" y="1102995"/>
            <a:ext cx="2621915" cy="1896745"/>
          </a:xfrm>
          <a:prstGeom prst="rect">
            <a:avLst/>
          </a:prstGeom>
          <a:noFill/>
        </p:spPr>
        <p:txBody>
          <a:bodyPr wrap="square" lIns="90000" tIns="0" rIns="90000" bIns="0" rtlCol="0"/>
          <a:lstStyle/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</a:rPr>
              <a:t>要有规划和设计</a:t>
            </a:r>
            <a:r>
              <a:rPr lang="zh-CN" altLang="en-US" sz="1400" dirty="0">
                <a:latin typeface="微软雅黑" panose="020B0503020204020204" pitchFamily="34" charset="-122"/>
              </a:rPr>
              <a:t>：在开始编写代码之前，应该先进行规划和设计。没有一个清晰的计划，可能会导致在项目开发的过程中出现迷失方向。</a:t>
            </a:r>
            <a:endParaRPr lang="zh-CN" altLang="en-US" sz="1400" dirty="0">
              <a:latin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67080" y="3907155"/>
            <a:ext cx="2560320" cy="1938020"/>
          </a:xfrm>
          <a:prstGeom prst="rect">
            <a:avLst/>
          </a:prstGeom>
          <a:noFill/>
        </p:spPr>
        <p:txBody>
          <a:bodyPr wrap="square" lIns="90000" tIns="0" rIns="90000" bIns="0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</a:rPr>
              <a:t>保持代码整洁有序</a:t>
            </a:r>
            <a:r>
              <a:rPr lang="zh-CN" altLang="en-US" sz="1400" dirty="0">
                <a:latin typeface="微软雅黑" panose="020B0503020204020204" pitchFamily="34" charset="-122"/>
              </a:rPr>
              <a:t>：使用一致的缩进、注释和代码分组来保持代码的可读性和可维护性。这样做可以帮助节省时间和精力，并且使合作开发更加容易。</a:t>
            </a:r>
            <a:endParaRPr lang="zh-CN" altLang="en-US" sz="1400" dirty="0">
              <a:latin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596630" y="1102995"/>
            <a:ext cx="2549525" cy="1643380"/>
          </a:xfrm>
          <a:prstGeom prst="rect">
            <a:avLst/>
          </a:prstGeom>
          <a:noFill/>
        </p:spPr>
        <p:txBody>
          <a:bodyPr wrap="square" lIns="90000" tIns="0" rIns="90000" bIns="0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</a:rPr>
              <a:t>保持代码整洁简单</a:t>
            </a:r>
            <a:r>
              <a:rPr lang="zh-CN" altLang="en-US" sz="1400" dirty="0">
                <a:latin typeface="微软雅黑" panose="020B0503020204020204" pitchFamily="34" charset="-122"/>
              </a:rPr>
              <a:t> ：使用语义化的 HTML 标记，避免重复代码，将样式与HTML分离并使用外部 CSS 文件；</a:t>
            </a:r>
            <a:endParaRPr lang="zh-CN" altLang="en-US" sz="1400" dirty="0">
              <a:latin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8596630" y="4159250"/>
            <a:ext cx="2620645" cy="1593215"/>
          </a:xfrm>
          <a:prstGeom prst="rect">
            <a:avLst/>
          </a:prstGeom>
          <a:noFill/>
        </p:spPr>
        <p:txBody>
          <a:bodyPr wrap="square" lIns="90000" tIns="0" rIns="90000" bIns="0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</a:rPr>
              <a:t>优化图片和媒体资源</a:t>
            </a:r>
            <a:r>
              <a:rPr lang="zh-CN" altLang="en-US" sz="1400" dirty="0">
                <a:latin typeface="微软雅黑" panose="020B0503020204020204" pitchFamily="34" charset="-122"/>
              </a:rPr>
              <a:t>： 使用适当的格式、大小和压缩技术来优化图像和其他媒体资源。这将减少页面的加载时间，提高用户体验。</a:t>
            </a:r>
            <a:endParaRPr lang="zh-CN" altLang="en-US" sz="1400" dirty="0">
              <a:latin typeface="微软雅黑" panose="020B0503020204020204" pitchFamily="34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3" r="26634"/>
          <a:stretch>
            <a:fillRect/>
          </a:stretch>
        </p:blipFill>
        <p:spPr>
          <a:xfrm>
            <a:off x="4391660" y="1179830"/>
            <a:ext cx="3202305" cy="4498340"/>
          </a:xfrm>
          <a:prstGeom prst="rect">
            <a:avLst/>
          </a:prstGeom>
        </p:spPr>
      </p:pic>
      <p:sp>
        <p:nvSpPr>
          <p:cNvPr id="28" name="椭圆 27"/>
          <p:cNvSpPr/>
          <p:nvPr>
            <p:custDataLst>
              <p:tags r:id="rId3"/>
            </p:custDataLst>
          </p:nvPr>
        </p:nvSpPr>
        <p:spPr>
          <a:xfrm>
            <a:off x="3378768" y="1754687"/>
            <a:ext cx="592898" cy="59289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 dirty="0">
              <a:solidFill>
                <a:srgbClr val="333134"/>
              </a:solidFill>
            </a:endParaRPr>
          </a:p>
        </p:txBody>
      </p:sp>
      <p:sp>
        <p:nvSpPr>
          <p:cNvPr id="29" name="椭圆 28"/>
          <p:cNvSpPr/>
          <p:nvPr>
            <p:custDataLst>
              <p:tags r:id="rId4"/>
            </p:custDataLst>
          </p:nvPr>
        </p:nvSpPr>
        <p:spPr>
          <a:xfrm>
            <a:off x="3378768" y="4579167"/>
            <a:ext cx="592898" cy="59289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 dirty="0">
              <a:solidFill>
                <a:srgbClr val="333134"/>
              </a:solidFill>
            </a:endParaRPr>
          </a:p>
        </p:txBody>
      </p:sp>
      <p:sp>
        <p:nvSpPr>
          <p:cNvPr id="30" name="椭圆 29"/>
          <p:cNvSpPr/>
          <p:nvPr>
            <p:custDataLst>
              <p:tags r:id="rId5"/>
            </p:custDataLst>
          </p:nvPr>
        </p:nvSpPr>
        <p:spPr>
          <a:xfrm>
            <a:off x="7891713" y="1754687"/>
            <a:ext cx="592898" cy="59289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 dirty="0">
              <a:solidFill>
                <a:srgbClr val="333134"/>
              </a:solidFill>
            </a:endParaRPr>
          </a:p>
        </p:txBody>
      </p:sp>
      <p:sp>
        <p:nvSpPr>
          <p:cNvPr id="31" name="椭圆 30"/>
          <p:cNvSpPr/>
          <p:nvPr>
            <p:custDataLst>
              <p:tags r:id="rId6"/>
            </p:custDataLst>
          </p:nvPr>
        </p:nvSpPr>
        <p:spPr>
          <a:xfrm>
            <a:off x="7891713" y="4579167"/>
            <a:ext cx="592898" cy="592898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800" dirty="0">
              <a:solidFill>
                <a:srgbClr val="333134"/>
              </a:solidFill>
            </a:endParaRPr>
          </a:p>
        </p:txBody>
      </p:sp>
      <p:sp>
        <p:nvSpPr>
          <p:cNvPr id="32" name="AutoShape 112"/>
          <p:cNvSpPr/>
          <p:nvPr>
            <p:custDataLst>
              <p:tags r:id="rId7"/>
            </p:custDataLst>
          </p:nvPr>
        </p:nvSpPr>
        <p:spPr bwMode="auto">
          <a:xfrm>
            <a:off x="3550340" y="1924685"/>
            <a:ext cx="250193" cy="249091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4288" tIns="14288" rIns="14288" bIns="14288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7145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015" kern="0">
              <a:solidFill>
                <a:srgbClr val="333134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33" name="AutoShape 126"/>
          <p:cNvSpPr/>
          <p:nvPr>
            <p:custDataLst>
              <p:tags r:id="rId8"/>
            </p:custDataLst>
          </p:nvPr>
        </p:nvSpPr>
        <p:spPr bwMode="auto">
          <a:xfrm flipH="1">
            <a:off x="3551171" y="4750960"/>
            <a:ext cx="249362" cy="2493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499" y="14850"/>
                </a:moveTo>
                <a:cubicBezTo>
                  <a:pt x="9772" y="14850"/>
                  <a:pt x="6749" y="11827"/>
                  <a:pt x="6749" y="8100"/>
                </a:cubicBezTo>
                <a:cubicBezTo>
                  <a:pt x="6749" y="4372"/>
                  <a:pt x="9772" y="1350"/>
                  <a:pt x="13499" y="1350"/>
                </a:cubicBezTo>
                <a:cubicBezTo>
                  <a:pt x="17227" y="1350"/>
                  <a:pt x="20249" y="4372"/>
                  <a:pt x="20249" y="8100"/>
                </a:cubicBezTo>
                <a:cubicBezTo>
                  <a:pt x="20249" y="11827"/>
                  <a:pt x="17227" y="14850"/>
                  <a:pt x="13499" y="14850"/>
                </a:cubicBezTo>
                <a:moveTo>
                  <a:pt x="3236" y="20042"/>
                </a:moveTo>
                <a:cubicBezTo>
                  <a:pt x="3019" y="20266"/>
                  <a:pt x="2718" y="20408"/>
                  <a:pt x="2382" y="20408"/>
                </a:cubicBezTo>
                <a:cubicBezTo>
                  <a:pt x="1724" y="20408"/>
                  <a:pt x="1191" y="19875"/>
                  <a:pt x="1191" y="19218"/>
                </a:cubicBezTo>
                <a:cubicBezTo>
                  <a:pt x="1191" y="18881"/>
                  <a:pt x="1332" y="18580"/>
                  <a:pt x="1557" y="18363"/>
                </a:cubicBezTo>
                <a:lnTo>
                  <a:pt x="1551" y="18358"/>
                </a:lnTo>
                <a:lnTo>
                  <a:pt x="6996" y="12913"/>
                </a:lnTo>
                <a:cubicBezTo>
                  <a:pt x="7472" y="13555"/>
                  <a:pt x="8039" y="14122"/>
                  <a:pt x="8680" y="14599"/>
                </a:cubicBezTo>
                <a:cubicBezTo>
                  <a:pt x="8680" y="14599"/>
                  <a:pt x="3236" y="20042"/>
                  <a:pt x="3236" y="20042"/>
                </a:cubicBezTo>
                <a:close/>
                <a:moveTo>
                  <a:pt x="13499" y="0"/>
                </a:moveTo>
                <a:cubicBezTo>
                  <a:pt x="9026" y="0"/>
                  <a:pt x="5399" y="3626"/>
                  <a:pt x="5399" y="8100"/>
                </a:cubicBezTo>
                <a:cubicBezTo>
                  <a:pt x="5399" y="9467"/>
                  <a:pt x="5742" y="10754"/>
                  <a:pt x="6341" y="11884"/>
                </a:cubicBezTo>
                <a:lnTo>
                  <a:pt x="709" y="17515"/>
                </a:lnTo>
                <a:lnTo>
                  <a:pt x="713" y="17520"/>
                </a:lnTo>
                <a:cubicBezTo>
                  <a:pt x="274" y="17953"/>
                  <a:pt x="0" y="18552"/>
                  <a:pt x="0" y="19218"/>
                </a:cubicBezTo>
                <a:cubicBezTo>
                  <a:pt x="0" y="20533"/>
                  <a:pt x="1066" y="21599"/>
                  <a:pt x="2382" y="21599"/>
                </a:cubicBezTo>
                <a:cubicBezTo>
                  <a:pt x="3047" y="21599"/>
                  <a:pt x="3647" y="21326"/>
                  <a:pt x="4079" y="20885"/>
                </a:cubicBezTo>
                <a:lnTo>
                  <a:pt x="4078" y="20884"/>
                </a:lnTo>
                <a:lnTo>
                  <a:pt x="9708" y="15255"/>
                </a:lnTo>
                <a:cubicBezTo>
                  <a:pt x="10839" y="15856"/>
                  <a:pt x="12128" y="16200"/>
                  <a:pt x="13499" y="16200"/>
                </a:cubicBezTo>
                <a:cubicBezTo>
                  <a:pt x="17973" y="16200"/>
                  <a:pt x="21600" y="12573"/>
                  <a:pt x="21600" y="8100"/>
                </a:cubicBezTo>
                <a:cubicBezTo>
                  <a:pt x="21600" y="3626"/>
                  <a:pt x="17973" y="0"/>
                  <a:pt x="134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4288" tIns="14288" rIns="14288" bIns="14288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7145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015" kern="0">
              <a:solidFill>
                <a:srgbClr val="333134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56" name="AutoShape 112"/>
          <p:cNvSpPr/>
          <p:nvPr>
            <p:custDataLst>
              <p:tags r:id="rId9"/>
            </p:custDataLst>
          </p:nvPr>
        </p:nvSpPr>
        <p:spPr bwMode="auto">
          <a:xfrm>
            <a:off x="8058205" y="4751070"/>
            <a:ext cx="250193" cy="249091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4288" tIns="14288" rIns="14288" bIns="14288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7145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015" kern="0">
              <a:solidFill>
                <a:srgbClr val="333134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57" name="AutoShape 126"/>
          <p:cNvSpPr/>
          <p:nvPr>
            <p:custDataLst>
              <p:tags r:id="rId10"/>
            </p:custDataLst>
          </p:nvPr>
        </p:nvSpPr>
        <p:spPr bwMode="auto">
          <a:xfrm flipH="1">
            <a:off x="8058401" y="1924575"/>
            <a:ext cx="249362" cy="2493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499" y="14850"/>
                </a:moveTo>
                <a:cubicBezTo>
                  <a:pt x="9772" y="14850"/>
                  <a:pt x="6749" y="11827"/>
                  <a:pt x="6749" y="8100"/>
                </a:cubicBezTo>
                <a:cubicBezTo>
                  <a:pt x="6749" y="4372"/>
                  <a:pt x="9772" y="1350"/>
                  <a:pt x="13499" y="1350"/>
                </a:cubicBezTo>
                <a:cubicBezTo>
                  <a:pt x="17227" y="1350"/>
                  <a:pt x="20249" y="4372"/>
                  <a:pt x="20249" y="8100"/>
                </a:cubicBezTo>
                <a:cubicBezTo>
                  <a:pt x="20249" y="11827"/>
                  <a:pt x="17227" y="14850"/>
                  <a:pt x="13499" y="14850"/>
                </a:cubicBezTo>
                <a:moveTo>
                  <a:pt x="3236" y="20042"/>
                </a:moveTo>
                <a:cubicBezTo>
                  <a:pt x="3019" y="20266"/>
                  <a:pt x="2718" y="20408"/>
                  <a:pt x="2382" y="20408"/>
                </a:cubicBezTo>
                <a:cubicBezTo>
                  <a:pt x="1724" y="20408"/>
                  <a:pt x="1191" y="19875"/>
                  <a:pt x="1191" y="19218"/>
                </a:cubicBezTo>
                <a:cubicBezTo>
                  <a:pt x="1191" y="18881"/>
                  <a:pt x="1332" y="18580"/>
                  <a:pt x="1557" y="18363"/>
                </a:cubicBezTo>
                <a:lnTo>
                  <a:pt x="1551" y="18358"/>
                </a:lnTo>
                <a:lnTo>
                  <a:pt x="6996" y="12913"/>
                </a:lnTo>
                <a:cubicBezTo>
                  <a:pt x="7472" y="13555"/>
                  <a:pt x="8039" y="14122"/>
                  <a:pt x="8680" y="14599"/>
                </a:cubicBezTo>
                <a:cubicBezTo>
                  <a:pt x="8680" y="14599"/>
                  <a:pt x="3236" y="20042"/>
                  <a:pt x="3236" y="20042"/>
                </a:cubicBezTo>
                <a:close/>
                <a:moveTo>
                  <a:pt x="13499" y="0"/>
                </a:moveTo>
                <a:cubicBezTo>
                  <a:pt x="9026" y="0"/>
                  <a:pt x="5399" y="3626"/>
                  <a:pt x="5399" y="8100"/>
                </a:cubicBezTo>
                <a:cubicBezTo>
                  <a:pt x="5399" y="9467"/>
                  <a:pt x="5742" y="10754"/>
                  <a:pt x="6341" y="11884"/>
                </a:cubicBezTo>
                <a:lnTo>
                  <a:pt x="709" y="17515"/>
                </a:lnTo>
                <a:lnTo>
                  <a:pt x="713" y="17520"/>
                </a:lnTo>
                <a:cubicBezTo>
                  <a:pt x="274" y="17953"/>
                  <a:pt x="0" y="18552"/>
                  <a:pt x="0" y="19218"/>
                </a:cubicBezTo>
                <a:cubicBezTo>
                  <a:pt x="0" y="20533"/>
                  <a:pt x="1066" y="21599"/>
                  <a:pt x="2382" y="21599"/>
                </a:cubicBezTo>
                <a:cubicBezTo>
                  <a:pt x="3047" y="21599"/>
                  <a:pt x="3647" y="21326"/>
                  <a:pt x="4079" y="20885"/>
                </a:cubicBezTo>
                <a:lnTo>
                  <a:pt x="4078" y="20884"/>
                </a:lnTo>
                <a:lnTo>
                  <a:pt x="9708" y="15255"/>
                </a:lnTo>
                <a:cubicBezTo>
                  <a:pt x="10839" y="15856"/>
                  <a:pt x="12128" y="16200"/>
                  <a:pt x="13499" y="16200"/>
                </a:cubicBezTo>
                <a:cubicBezTo>
                  <a:pt x="17973" y="16200"/>
                  <a:pt x="21600" y="12573"/>
                  <a:pt x="21600" y="8100"/>
                </a:cubicBezTo>
                <a:cubicBezTo>
                  <a:pt x="21600" y="3626"/>
                  <a:pt x="17973" y="0"/>
                  <a:pt x="134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4288" tIns="14288" rIns="14288" bIns="14288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7145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015" kern="0">
              <a:solidFill>
                <a:srgbClr val="333134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3917950" y="205105"/>
            <a:ext cx="4182745" cy="690245"/>
          </a:xfrm>
          <a:prstGeom prst="rect">
            <a:avLst/>
          </a:prstGeom>
          <a:noFill/>
        </p:spPr>
        <p:txBody>
          <a:bodyPr wrap="square" lIns="90000" tIns="0" rIns="90000" bIns="0" rtlCol="0">
            <a:noAutofit/>
          </a:bodyPr>
          <a:p>
            <a:pPr algn="ctr">
              <a:lnSpc>
                <a:spcPct val="150000"/>
              </a:lnSpc>
            </a:pPr>
            <a:r>
              <a:rPr lang="zh-CN" altLang="en-US" sz="32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经</a:t>
            </a:r>
            <a:r>
              <a:rPr lang="en-US" altLang="zh-CN" sz="32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验</a:t>
            </a:r>
            <a:r>
              <a:rPr lang="en-US" altLang="zh-CN" sz="32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教</a:t>
            </a:r>
            <a:r>
              <a:rPr lang="en-US" altLang="zh-CN" sz="32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训</a:t>
            </a:r>
            <a:endParaRPr lang="zh-CN" altLang="en-US" sz="32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/>
          <p:cNvSpPr/>
          <p:nvPr/>
        </p:nvSpPr>
        <p:spPr>
          <a:xfrm>
            <a:off x="723403" y="3477157"/>
            <a:ext cx="10745194" cy="88811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64"/>
          <a:stretch>
            <a:fillRect/>
          </a:stretch>
        </p:blipFill>
        <p:spPr>
          <a:xfrm>
            <a:off x="1280414" y="1104926"/>
            <a:ext cx="3891469" cy="4856086"/>
          </a:xfrm>
          <a:prstGeom prst="rect">
            <a:avLst/>
          </a:prstGeom>
        </p:spPr>
      </p:pic>
      <p:sp>
        <p:nvSpPr>
          <p:cNvPr id="59" name="文本框 18"/>
          <p:cNvSpPr txBox="1"/>
          <p:nvPr/>
        </p:nvSpPr>
        <p:spPr>
          <a:xfrm>
            <a:off x="6398895" y="3429000"/>
            <a:ext cx="29356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694690"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029325" y="923925"/>
            <a:ext cx="5090160" cy="2553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rgbClr val="333333"/>
                </a:solidFill>
                <a:latin typeface="华文宋体" panose="02010600040101010101" charset="-122"/>
                <a:ea typeface="华文宋体" panose="02010600040101010101" charset="-122"/>
              </a:rPr>
              <a:t>实习是一个非常宝贵的学习和成长机会，在实习期间，我们通过参与项目制作和团队合作，不仅加深了对专业知识的理解，还锻炼了我</a:t>
            </a:r>
            <a:r>
              <a:rPr lang="zh-CN" altLang="en-US" sz="1600" dirty="0">
                <a:solidFill>
                  <a:srgbClr val="333333"/>
                </a:solidFill>
                <a:latin typeface="华文宋体" panose="02010600040101010101" charset="-122"/>
                <a:ea typeface="华文宋体" panose="02010600040101010101" charset="-122"/>
              </a:rPr>
              <a:t>们的沟通、协调和解决问题的能力。同时，我</a:t>
            </a:r>
            <a:r>
              <a:rPr lang="zh-CN" altLang="en-US" sz="1600" dirty="0">
                <a:solidFill>
                  <a:srgbClr val="333333"/>
                </a:solidFill>
                <a:latin typeface="华文宋体" panose="02010600040101010101" charset="-122"/>
                <a:ea typeface="华文宋体" panose="02010600040101010101" charset="-122"/>
              </a:rPr>
              <a:t>们也发现了自己工作中的优点和不足，有针对性地进行了改进和提升</a:t>
            </a:r>
            <a:r>
              <a:rPr lang="zh-CN" altLang="en-US" sz="1400" dirty="0">
                <a:solidFill>
                  <a:srgbClr val="333333"/>
                </a:solidFill>
                <a:latin typeface="华文宋体" panose="02010600040101010101" charset="-122"/>
                <a:ea typeface="华文宋体" panose="02010600040101010101" charset="-122"/>
              </a:rPr>
              <a:t>。</a:t>
            </a:r>
            <a:endParaRPr lang="zh-CN" altLang="en-US" sz="1400" dirty="0">
              <a:solidFill>
                <a:srgbClr val="333333"/>
              </a:solidFill>
              <a:latin typeface="华文宋体" panose="02010600040101010101" charset="-122"/>
              <a:ea typeface="华文宋体" panose="02010600040101010101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6029325" y="4558665"/>
            <a:ext cx="4725670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rgbClr val="333333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展望未来，我</a:t>
            </a:r>
            <a:r>
              <a:rPr lang="zh-CN" altLang="en-US" sz="1600" dirty="0">
                <a:solidFill>
                  <a:srgbClr val="333333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们将继续积极学习和探索，不断完善自己的技能和素质，为未来的职业生涯打好基础。</a:t>
            </a:r>
            <a:endParaRPr lang="zh-CN" altLang="en-US" sz="1600" dirty="0">
              <a:solidFill>
                <a:srgbClr val="333333"/>
              </a:solidFill>
              <a:latin typeface="华文宋体" panose="02010600040101010101" charset="-122"/>
              <a:ea typeface="华文宋体" panose="0201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80" y="0"/>
            <a:ext cx="1218692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263140" y="1824355"/>
            <a:ext cx="8070850" cy="2273935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p>
            <a:pPr algn="ctr">
              <a:lnSpc>
                <a:spcPct val="150000"/>
              </a:lnSpc>
            </a:pPr>
            <a:r>
              <a:rPr lang="zh-CN" altLang="en-US" sz="9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r>
              <a:rPr lang="en-US" altLang="zh-CN" sz="9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9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r>
              <a:rPr lang="en-US" altLang="zh-CN" sz="9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9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观</a:t>
            </a:r>
            <a:r>
              <a:rPr lang="en-US" altLang="zh-CN" sz="9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9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96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98800" y="1248657"/>
            <a:ext cx="2612157" cy="4277308"/>
            <a:chOff x="2216228" y="1225189"/>
            <a:chExt cx="3980386" cy="4277308"/>
          </a:xfrm>
        </p:grpSpPr>
        <p:sp>
          <p:nvSpPr>
            <p:cNvPr id="8" name="矩形 7"/>
            <p:cNvSpPr/>
            <p:nvPr/>
          </p:nvSpPr>
          <p:spPr>
            <a:xfrm>
              <a:off x="2216228" y="1225189"/>
              <a:ext cx="3879772" cy="427730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5885895" y="2325950"/>
              <a:ext cx="310719" cy="19708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3" name="iṥ1íḍé"/>
          <p:cNvSpPr/>
          <p:nvPr/>
        </p:nvSpPr>
        <p:spPr>
          <a:xfrm>
            <a:off x="3849130" y="2689189"/>
            <a:ext cx="1176256" cy="1260565"/>
          </a:xfrm>
          <a:prstGeom prst="rect">
            <a:avLst/>
          </a:prstGeom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effectLst/>
                <a:cs typeface="+mn-ea"/>
                <a:sym typeface="+mn-lt"/>
              </a:rPr>
              <a:t>论文</a:t>
            </a:r>
            <a:endParaRPr lang="en-US" altLang="zh-CN" sz="3600" dirty="0">
              <a:effectLst/>
              <a:cs typeface="+mn-ea"/>
              <a:sym typeface="+mn-lt"/>
            </a:endParaRPr>
          </a:p>
          <a:p>
            <a:r>
              <a:rPr lang="zh-CN" altLang="en-US" sz="3600" dirty="0">
                <a:cs typeface="+mn-ea"/>
                <a:sym typeface="+mn-lt"/>
              </a:rPr>
              <a:t>摘要</a:t>
            </a:r>
            <a:endParaRPr lang="en-US" altLang="zh-CN" sz="3600" dirty="0">
              <a:effectLst/>
              <a:cs typeface="+mn-ea"/>
              <a:sym typeface="+mn-lt"/>
            </a:endParaRPr>
          </a:p>
        </p:txBody>
      </p:sp>
      <p:sp>
        <p:nvSpPr>
          <p:cNvPr id="14" name="文本框 49"/>
          <p:cNvSpPr txBox="1"/>
          <p:nvPr/>
        </p:nvSpPr>
        <p:spPr>
          <a:xfrm>
            <a:off x="6489539" y="1440396"/>
            <a:ext cx="4753836" cy="1329069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lnSpc>
                <a:spcPct val="150000"/>
              </a:lnSpc>
            </a:pPr>
            <a:endParaRPr lang="zh-CN" altLang="en-US" sz="1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28"/>
          <p:cNvSpPr txBox="1"/>
          <p:nvPr/>
        </p:nvSpPr>
        <p:spPr>
          <a:xfrm>
            <a:off x="6489539" y="2618942"/>
            <a:ext cx="2295979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4690">
              <a:lnSpc>
                <a:spcPct val="150000"/>
              </a:lnSpc>
            </a:pPr>
            <a:r>
              <a:rPr lang="zh-CN" altLang="en-US" dirty="0"/>
              <a:t>项目的成果</a:t>
            </a:r>
            <a:r>
              <a:rPr lang="zh-CN" altLang="en-US" dirty="0"/>
              <a:t>展示</a:t>
            </a:r>
            <a:endParaRPr lang="zh-CN" altLang="en-US" dirty="0"/>
          </a:p>
        </p:txBody>
      </p:sp>
      <p:sp>
        <p:nvSpPr>
          <p:cNvPr id="16" name="文本框 49"/>
          <p:cNvSpPr txBox="1"/>
          <p:nvPr/>
        </p:nvSpPr>
        <p:spPr>
          <a:xfrm>
            <a:off x="6489539" y="3174528"/>
            <a:ext cx="4753836" cy="1329069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lnSpc>
                <a:spcPct val="150000"/>
              </a:lnSpc>
            </a:pPr>
            <a:endParaRPr lang="zh-CN" altLang="en-US" sz="1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89539" y="4342667"/>
            <a:ext cx="3866722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690">
              <a:lnSpc>
                <a:spcPct val="150000"/>
              </a:lnSpc>
            </a:pPr>
            <a:r>
              <a:rPr lang="zh-CN" altLang="en-US" dirty="0"/>
              <a:t>项目完成过程中的经验教训及</a:t>
            </a:r>
            <a:r>
              <a:rPr lang="zh-CN" altLang="en-US" dirty="0"/>
              <a:t>总结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800145" y="965887"/>
            <a:ext cx="559769" cy="584647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3200" dirty="0"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  <a:endParaRPr lang="zh-CN" altLang="en-US" sz="3200" dirty="0">
              <a:latin typeface="Impact" panose="020B0806030902050204" pitchFamily="34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774498" y="2618942"/>
            <a:ext cx="611065" cy="58477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3200" dirty="0"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02</a:t>
            </a:r>
            <a:endParaRPr lang="zh-CN" altLang="en-US" sz="3200" dirty="0">
              <a:latin typeface="Impact" panose="020B0806030902050204" pitchFamily="34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5" r="26671"/>
          <a:stretch>
            <a:fillRect/>
          </a:stretch>
        </p:blipFill>
        <p:spPr>
          <a:xfrm>
            <a:off x="927949" y="1751055"/>
            <a:ext cx="2612628" cy="3272512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5768887" y="4346190"/>
            <a:ext cx="622286" cy="58477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3200" dirty="0"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03</a:t>
            </a:r>
            <a:endParaRPr lang="zh-CN" altLang="en-US" sz="3200" dirty="0">
              <a:latin typeface="Impact" panose="020B0806030902050204" pitchFamily="34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" name="文本框 28"/>
          <p:cNvSpPr txBox="1"/>
          <p:nvPr>
            <p:custDataLst>
              <p:tags r:id="rId2"/>
            </p:custDataLst>
          </p:nvPr>
        </p:nvSpPr>
        <p:spPr>
          <a:xfrm>
            <a:off x="6489700" y="1148715"/>
            <a:ext cx="321881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4690">
              <a:lnSpc>
                <a:spcPct val="150000"/>
              </a:lnSpc>
            </a:pPr>
            <a:r>
              <a:rPr lang="zh-CN" altLang="en-US" dirty="0"/>
              <a:t>页面实现</a:t>
            </a:r>
            <a:r>
              <a:rPr lang="zh-CN" altLang="en-US" dirty="0"/>
              <a:t>所采用的方法和</a:t>
            </a:r>
            <a:r>
              <a:rPr lang="zh-CN" altLang="en-US" dirty="0"/>
              <a:t>思路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3"/>
          <p:cNvPicPr>
            <a:picLocks noGrp="1"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37"/>
          <p:cNvSpPr txBox="1"/>
          <p:nvPr/>
        </p:nvSpPr>
        <p:spPr>
          <a:xfrm>
            <a:off x="1955211" y="2939248"/>
            <a:ext cx="646373" cy="697553"/>
          </a:xfrm>
          <a:prstGeom prst="rect">
            <a:avLst/>
          </a:prstGeom>
          <a:noFill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Reeji-CloudYuanXi-GBK" panose="02010604000000000000" pitchFamily="2" charset="-122"/>
              </a:rPr>
              <a:t>01</a:t>
            </a:r>
            <a:endParaRPr lang="en-US" altLang="zh-CN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Reeji-CloudYuanXi-GBK" panose="02010604000000000000" pitchFamily="2" charset="-122"/>
            </a:endParaRPr>
          </a:p>
        </p:txBody>
      </p:sp>
      <p:sp>
        <p:nvSpPr>
          <p:cNvPr id="4" name="TextBox 37"/>
          <p:cNvSpPr txBox="1"/>
          <p:nvPr/>
        </p:nvSpPr>
        <p:spPr>
          <a:xfrm>
            <a:off x="1955211" y="4263486"/>
            <a:ext cx="646373" cy="697553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Reeji-CloudYuanXi-GBK" panose="02010604000000000000" pitchFamily="2" charset="-122"/>
              </a:rPr>
              <a:t>03</a:t>
            </a:r>
            <a:endParaRPr lang="en-US" altLang="zh-CN" sz="4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Reeji-CloudYuanXi-GBK" panose="02010604000000000000" pitchFamily="2" charset="-122"/>
            </a:endParaRPr>
          </a:p>
        </p:txBody>
      </p:sp>
      <p:sp>
        <p:nvSpPr>
          <p:cNvPr id="5" name="TextBox 37"/>
          <p:cNvSpPr txBox="1"/>
          <p:nvPr/>
        </p:nvSpPr>
        <p:spPr>
          <a:xfrm>
            <a:off x="6177787" y="2938706"/>
            <a:ext cx="646373" cy="697553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Reeji-CloudYuanXi-GBK" panose="02010604000000000000" pitchFamily="2" charset="-122"/>
              </a:rPr>
              <a:t>02</a:t>
            </a:r>
            <a:endParaRPr lang="en-US" altLang="zh-CN" sz="4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Reeji-CloudYuanXi-GBK" panose="02010604000000000000" pitchFamily="2" charset="-122"/>
            </a:endParaRPr>
          </a:p>
        </p:txBody>
      </p:sp>
      <p:sp>
        <p:nvSpPr>
          <p:cNvPr id="6" name="TextBox 37"/>
          <p:cNvSpPr txBox="1"/>
          <p:nvPr/>
        </p:nvSpPr>
        <p:spPr>
          <a:xfrm>
            <a:off x="6177787" y="4288412"/>
            <a:ext cx="646373" cy="697553"/>
          </a:xfrm>
          <a:prstGeom prst="rect">
            <a:avLst/>
          </a:prstGeom>
          <a:noFill/>
        </p:spPr>
        <p:txBody>
          <a:bodyPr wrap="none" anchor="ctr">
            <a:normAutofit fontScale="9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Reeji-CloudYuanXi-GBK" panose="02010604000000000000" pitchFamily="2" charset="-122"/>
              </a:rPr>
              <a:t>04</a:t>
            </a:r>
            <a:endParaRPr lang="en-US" altLang="zh-CN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Reeji-CloudYuanXi-GBK" panose="02010604000000000000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81830" y="677376"/>
            <a:ext cx="3228340" cy="829945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8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en-US" altLang="zh-CN" sz="48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38"/>
          <p:cNvSpPr txBox="1"/>
          <p:nvPr/>
        </p:nvSpPr>
        <p:spPr>
          <a:xfrm>
            <a:off x="2756880" y="2967335"/>
            <a:ext cx="26108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38"/>
          <p:cNvSpPr txBox="1"/>
          <p:nvPr/>
        </p:nvSpPr>
        <p:spPr>
          <a:xfrm>
            <a:off x="6990874" y="2967335"/>
            <a:ext cx="26108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项目思路与方法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38"/>
          <p:cNvSpPr txBox="1"/>
          <p:nvPr/>
        </p:nvSpPr>
        <p:spPr>
          <a:xfrm>
            <a:off x="6990874" y="4263508"/>
            <a:ext cx="26108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实习总结与展望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38"/>
          <p:cNvSpPr txBox="1"/>
          <p:nvPr/>
        </p:nvSpPr>
        <p:spPr>
          <a:xfrm>
            <a:off x="2756880" y="4263508"/>
            <a:ext cx="256246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项目成果与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 rot="5400000">
            <a:off x="1327983" y="1767158"/>
            <a:ext cx="3457423" cy="3312571"/>
            <a:chOff x="0" y="-1"/>
            <a:chExt cx="5970956" cy="5720948"/>
          </a:xfrm>
        </p:grpSpPr>
        <p:sp>
          <p:nvSpPr>
            <p:cNvPr id="19" name="任意多边形 29"/>
            <p:cNvSpPr/>
            <p:nvPr/>
          </p:nvSpPr>
          <p:spPr bwMode="auto">
            <a:xfrm rot="16200000" flipH="1" flipV="1">
              <a:off x="3025214" y="1371938"/>
              <a:ext cx="2969116" cy="2922369"/>
            </a:xfrm>
            <a:custGeom>
              <a:avLst/>
              <a:gdLst>
                <a:gd name="T0" fmla="*/ 1299463 w 2969116"/>
                <a:gd name="T1" fmla="*/ 2197576 h 2922369"/>
                <a:gd name="T2" fmla="*/ 1332628 w 2969116"/>
                <a:gd name="T3" fmla="*/ 2207871 h 2922369"/>
                <a:gd name="T4" fmla="*/ 1315965 w 2969116"/>
                <a:gd name="T5" fmla="*/ 2224739 h 2922369"/>
                <a:gd name="T6" fmla="*/ 0 w 2969116"/>
                <a:gd name="T7" fmla="*/ 1484558 h 2922369"/>
                <a:gd name="T8" fmla="*/ 1484558 w 2969116"/>
                <a:gd name="T9" fmla="*/ 0 h 2922369"/>
                <a:gd name="T10" fmla="*/ 2969116 w 2969116"/>
                <a:gd name="T11" fmla="*/ 1484558 h 2922369"/>
                <a:gd name="T12" fmla="*/ 2426295 w 2969116"/>
                <a:gd name="T13" fmla="*/ 2632241 h 2922369"/>
                <a:gd name="T14" fmla="*/ 2291178 w 2969116"/>
                <a:gd name="T15" fmla="*/ 2729920 h 2922369"/>
                <a:gd name="T16" fmla="*/ 2483627 w 2969116"/>
                <a:gd name="T17" fmla="*/ 2922369 h 2922369"/>
                <a:gd name="T18" fmla="*/ 1563589 w 2969116"/>
                <a:gd name="T19" fmla="*/ 2922369 h 2922369"/>
                <a:gd name="T20" fmla="*/ 1563589 w 2969116"/>
                <a:gd name="T21" fmla="*/ 2002331 h 2922369"/>
                <a:gd name="T22" fmla="*/ 1737709 w 2969116"/>
                <a:gd name="T23" fmla="*/ 2176450 h 2922369"/>
                <a:gd name="T24" fmla="*/ 1772305 w 2969116"/>
                <a:gd name="T25" fmla="*/ 2165711 h 2922369"/>
                <a:gd name="T26" fmla="*/ 2223804 w 2969116"/>
                <a:gd name="T27" fmla="*/ 1484558 h 2922369"/>
                <a:gd name="T28" fmla="*/ 1484558 w 2969116"/>
                <a:gd name="T29" fmla="*/ 745312 h 2922369"/>
                <a:gd name="T30" fmla="*/ 745312 w 2969116"/>
                <a:gd name="T31" fmla="*/ 1484558 h 2922369"/>
                <a:gd name="T32" fmla="*/ 760331 w 2969116"/>
                <a:gd name="T33" fmla="*/ 1633542 h 2922369"/>
                <a:gd name="T34" fmla="*/ 776482 w 2969116"/>
                <a:gd name="T35" fmla="*/ 1685572 h 2922369"/>
                <a:gd name="T36" fmla="*/ 740539 w 2969116"/>
                <a:gd name="T37" fmla="*/ 1663736 h 2922369"/>
                <a:gd name="T38" fmla="*/ 32911 w 2969116"/>
                <a:gd name="T39" fmla="*/ 1484558 h 2922369"/>
                <a:gd name="T40" fmla="*/ 83 w 2969116"/>
                <a:gd name="T41" fmla="*/ 1486216 h 2922369"/>
                <a:gd name="T42" fmla="*/ 0 w 2969116"/>
                <a:gd name="T43" fmla="*/ 0 h 2922369"/>
                <a:gd name="T44" fmla="*/ 2969116 w 2969116"/>
                <a:gd name="T45" fmla="*/ 2922369 h 2922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T42" t="T43" r="T44" b="T45"/>
              <a:pathLst>
                <a:path w="2969116" h="2922369">
                  <a:moveTo>
                    <a:pt x="1299463" y="2197576"/>
                  </a:moveTo>
                  <a:lnTo>
                    <a:pt x="1332628" y="2207871"/>
                  </a:lnTo>
                  <a:lnTo>
                    <a:pt x="1315965" y="2224739"/>
                  </a:lnTo>
                  <a:close/>
                  <a:moveTo>
                    <a:pt x="0" y="1484558"/>
                  </a:moveTo>
                  <a:cubicBezTo>
                    <a:pt x="0" y="664659"/>
                    <a:pt x="664659" y="0"/>
                    <a:pt x="1484558" y="0"/>
                  </a:cubicBezTo>
                  <a:cubicBezTo>
                    <a:pt x="2304457" y="0"/>
                    <a:pt x="2969116" y="664659"/>
                    <a:pt x="2969116" y="1484558"/>
                  </a:cubicBezTo>
                  <a:cubicBezTo>
                    <a:pt x="2969116" y="1946953"/>
                    <a:pt x="2757717" y="2359972"/>
                    <a:pt x="2426295" y="2632241"/>
                  </a:cubicBezTo>
                  <a:lnTo>
                    <a:pt x="2291178" y="2729920"/>
                  </a:lnTo>
                  <a:lnTo>
                    <a:pt x="2483627" y="2922369"/>
                  </a:lnTo>
                  <a:lnTo>
                    <a:pt x="1563589" y="2922369"/>
                  </a:lnTo>
                  <a:lnTo>
                    <a:pt x="1563589" y="2002331"/>
                  </a:lnTo>
                  <a:lnTo>
                    <a:pt x="1737709" y="2176450"/>
                  </a:lnTo>
                  <a:lnTo>
                    <a:pt x="1772305" y="2165711"/>
                  </a:lnTo>
                  <a:cubicBezTo>
                    <a:pt x="2037632" y="2053487"/>
                    <a:pt x="2223804" y="1790764"/>
                    <a:pt x="2223804" y="1484558"/>
                  </a:cubicBezTo>
                  <a:cubicBezTo>
                    <a:pt x="2223804" y="1076284"/>
                    <a:pt x="1892832" y="745312"/>
                    <a:pt x="1484558" y="745312"/>
                  </a:cubicBezTo>
                  <a:cubicBezTo>
                    <a:pt x="1076284" y="745312"/>
                    <a:pt x="745312" y="1076284"/>
                    <a:pt x="745312" y="1484558"/>
                  </a:cubicBezTo>
                  <a:cubicBezTo>
                    <a:pt x="745312" y="1535593"/>
                    <a:pt x="750483" y="1585419"/>
                    <a:pt x="760331" y="1633542"/>
                  </a:cubicBezTo>
                  <a:lnTo>
                    <a:pt x="776482" y="1685572"/>
                  </a:lnTo>
                  <a:lnTo>
                    <a:pt x="740539" y="1663736"/>
                  </a:lnTo>
                  <a:cubicBezTo>
                    <a:pt x="530187" y="1549466"/>
                    <a:pt x="289129" y="1484558"/>
                    <a:pt x="32911" y="1484558"/>
                  </a:cubicBezTo>
                  <a:lnTo>
                    <a:pt x="83" y="148621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任意多边形 27"/>
            <p:cNvSpPr/>
            <p:nvPr/>
          </p:nvSpPr>
          <p:spPr bwMode="auto">
            <a:xfrm rot="16200000">
              <a:off x="-29521" y="1395020"/>
              <a:ext cx="2969116" cy="2910073"/>
            </a:xfrm>
            <a:custGeom>
              <a:avLst/>
              <a:gdLst>
                <a:gd name="T0" fmla="*/ 1332628 w 2969116"/>
                <a:gd name="T1" fmla="*/ 2207871 h 2910073"/>
                <a:gd name="T2" fmla="*/ 1315965 w 2969116"/>
                <a:gd name="T3" fmla="*/ 2224739 h 2910073"/>
                <a:gd name="T4" fmla="*/ 1299463 w 2969116"/>
                <a:gd name="T5" fmla="*/ 2197576 h 2910073"/>
                <a:gd name="T6" fmla="*/ 2969116 w 2969116"/>
                <a:gd name="T7" fmla="*/ 1484558 h 2910073"/>
                <a:gd name="T8" fmla="*/ 2277174 w 2969116"/>
                <a:gd name="T9" fmla="*/ 2740043 h 2910073"/>
                <a:gd name="T10" fmla="*/ 2271609 w 2969116"/>
                <a:gd name="T11" fmla="*/ 2743220 h 2910073"/>
                <a:gd name="T12" fmla="*/ 2438462 w 2969116"/>
                <a:gd name="T13" fmla="*/ 2910073 h 2910073"/>
                <a:gd name="T14" fmla="*/ 1518424 w 2969116"/>
                <a:gd name="T15" fmla="*/ 2910073 h 2910073"/>
                <a:gd name="T16" fmla="*/ 1518424 w 2969116"/>
                <a:gd name="T17" fmla="*/ 1990035 h 2910073"/>
                <a:gd name="T18" fmla="*/ 1712626 w 2969116"/>
                <a:gd name="T19" fmla="*/ 2184237 h 2910073"/>
                <a:gd name="T20" fmla="*/ 1772305 w 2969116"/>
                <a:gd name="T21" fmla="*/ 2165711 h 2910073"/>
                <a:gd name="T22" fmla="*/ 2223804 w 2969116"/>
                <a:gd name="T23" fmla="*/ 1484558 h 2910073"/>
                <a:gd name="T24" fmla="*/ 1484558 w 2969116"/>
                <a:gd name="T25" fmla="*/ 745312 h 2910073"/>
                <a:gd name="T26" fmla="*/ 745312 w 2969116"/>
                <a:gd name="T27" fmla="*/ 1484558 h 2910073"/>
                <a:gd name="T28" fmla="*/ 760331 w 2969116"/>
                <a:gd name="T29" fmla="*/ 1633542 h 2910073"/>
                <a:gd name="T30" fmla="*/ 776482 w 2969116"/>
                <a:gd name="T31" fmla="*/ 1685572 h 2910073"/>
                <a:gd name="T32" fmla="*/ 740539 w 2969116"/>
                <a:gd name="T33" fmla="*/ 1663736 h 2910073"/>
                <a:gd name="T34" fmla="*/ 32911 w 2969116"/>
                <a:gd name="T35" fmla="*/ 1484558 h 2910073"/>
                <a:gd name="T36" fmla="*/ 83 w 2969116"/>
                <a:gd name="T37" fmla="*/ 1486216 h 2910073"/>
                <a:gd name="T38" fmla="*/ 0 w 2969116"/>
                <a:gd name="T39" fmla="*/ 1484558 h 2910073"/>
                <a:gd name="T40" fmla="*/ 1484558 w 2969116"/>
                <a:gd name="T41" fmla="*/ 0 h 2910073"/>
                <a:gd name="T42" fmla="*/ 2969116 w 2969116"/>
                <a:gd name="T43" fmla="*/ 1484558 h 2910073"/>
                <a:gd name="T44" fmla="*/ 0 w 2969116"/>
                <a:gd name="T45" fmla="*/ 0 h 2910073"/>
                <a:gd name="T46" fmla="*/ 2969116 w 2969116"/>
                <a:gd name="T47" fmla="*/ 2910073 h 2910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T44" t="T45" r="T46" b="T47"/>
              <a:pathLst>
                <a:path w="2969116" h="2910073">
                  <a:moveTo>
                    <a:pt x="1332628" y="2207871"/>
                  </a:moveTo>
                  <a:lnTo>
                    <a:pt x="1315965" y="2224739"/>
                  </a:lnTo>
                  <a:lnTo>
                    <a:pt x="1299463" y="2197576"/>
                  </a:lnTo>
                  <a:close/>
                  <a:moveTo>
                    <a:pt x="2969116" y="1484558"/>
                  </a:moveTo>
                  <a:cubicBezTo>
                    <a:pt x="2969116" y="2013009"/>
                    <a:pt x="2693003" y="2476970"/>
                    <a:pt x="2277174" y="2740043"/>
                  </a:cubicBezTo>
                  <a:lnTo>
                    <a:pt x="2271609" y="2743220"/>
                  </a:lnTo>
                  <a:lnTo>
                    <a:pt x="2438462" y="2910073"/>
                  </a:lnTo>
                  <a:lnTo>
                    <a:pt x="1518424" y="2910073"/>
                  </a:lnTo>
                  <a:lnTo>
                    <a:pt x="1518424" y="1990035"/>
                  </a:lnTo>
                  <a:lnTo>
                    <a:pt x="1712626" y="2184237"/>
                  </a:lnTo>
                  <a:lnTo>
                    <a:pt x="1772305" y="2165711"/>
                  </a:lnTo>
                  <a:cubicBezTo>
                    <a:pt x="2037632" y="2053487"/>
                    <a:pt x="2223804" y="1790764"/>
                    <a:pt x="2223804" y="1484558"/>
                  </a:cubicBezTo>
                  <a:cubicBezTo>
                    <a:pt x="2223804" y="1076284"/>
                    <a:pt x="1892832" y="745312"/>
                    <a:pt x="1484558" y="745312"/>
                  </a:cubicBezTo>
                  <a:cubicBezTo>
                    <a:pt x="1076284" y="745312"/>
                    <a:pt x="745312" y="1076284"/>
                    <a:pt x="745312" y="1484558"/>
                  </a:cubicBezTo>
                  <a:cubicBezTo>
                    <a:pt x="745312" y="1535593"/>
                    <a:pt x="750483" y="1585419"/>
                    <a:pt x="760331" y="1633542"/>
                  </a:cubicBezTo>
                  <a:lnTo>
                    <a:pt x="776482" y="1685572"/>
                  </a:lnTo>
                  <a:lnTo>
                    <a:pt x="740539" y="1663736"/>
                  </a:lnTo>
                  <a:cubicBezTo>
                    <a:pt x="530187" y="1549466"/>
                    <a:pt x="289129" y="1484558"/>
                    <a:pt x="32911" y="1484558"/>
                  </a:cubicBezTo>
                  <a:lnTo>
                    <a:pt x="83" y="1486216"/>
                  </a:lnTo>
                  <a:lnTo>
                    <a:pt x="0" y="1484558"/>
                  </a:lnTo>
                  <a:cubicBezTo>
                    <a:pt x="0" y="664659"/>
                    <a:pt x="664659" y="0"/>
                    <a:pt x="1484558" y="0"/>
                  </a:cubicBezTo>
                  <a:cubicBezTo>
                    <a:pt x="2304457" y="0"/>
                    <a:pt x="2969116" y="664659"/>
                    <a:pt x="2969116" y="148455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21" name="任意多边形 28"/>
            <p:cNvSpPr/>
            <p:nvPr/>
          </p:nvSpPr>
          <p:spPr bwMode="auto">
            <a:xfrm rot="5400000" flipH="1">
              <a:off x="1636328" y="-81041"/>
              <a:ext cx="2803108" cy="2965187"/>
            </a:xfrm>
            <a:custGeom>
              <a:avLst/>
              <a:gdLst>
                <a:gd name="T0" fmla="*/ 621042 w 2803108"/>
                <a:gd name="T1" fmla="*/ 1721756 h 2965187"/>
                <a:gd name="T2" fmla="*/ 608331 w 2803108"/>
                <a:gd name="T3" fmla="*/ 1689440 h 2965187"/>
                <a:gd name="T4" fmla="*/ 592737 w 2803108"/>
                <a:gd name="T5" fmla="*/ 1707301 h 2965187"/>
                <a:gd name="T6" fmla="*/ 2802546 w 2803108"/>
                <a:gd name="T7" fmla="*/ 1527174 h 2965187"/>
                <a:gd name="T8" fmla="*/ 2799005 w 2803108"/>
                <a:gd name="T9" fmla="*/ 1375234 h 2965187"/>
                <a:gd name="T10" fmla="*/ 1209092 w 2803108"/>
                <a:gd name="T11" fmla="*/ 4103 h 2965187"/>
                <a:gd name="T12" fmla="*/ 104528 w 2803108"/>
                <a:gd name="T13" fmla="*/ 630017 h 2965187"/>
                <a:gd name="T14" fmla="*/ 95946 w 2803108"/>
                <a:gd name="T15" fmla="*/ 643946 h 2965187"/>
                <a:gd name="T16" fmla="*/ 3849 w 2803108"/>
                <a:gd name="T17" fmla="*/ 551849 h 2965187"/>
                <a:gd name="T18" fmla="*/ 3849 w 2803108"/>
                <a:gd name="T19" fmla="*/ 795393 h 2965187"/>
                <a:gd name="T20" fmla="*/ 0 w 2803108"/>
                <a:gd name="T21" fmla="*/ 803463 h 2965187"/>
                <a:gd name="T22" fmla="*/ 3849 w 2803108"/>
                <a:gd name="T23" fmla="*/ 806823 h 2965187"/>
                <a:gd name="T24" fmla="*/ 3849 w 2803108"/>
                <a:gd name="T25" fmla="*/ 1471887 h 2965187"/>
                <a:gd name="T26" fmla="*/ 923887 w 2803108"/>
                <a:gd name="T27" fmla="*/ 1471887 h 2965187"/>
                <a:gd name="T28" fmla="*/ 642279 w 2803108"/>
                <a:gd name="T29" fmla="*/ 1190279 h 2965187"/>
                <a:gd name="T30" fmla="*/ 659733 w 2803108"/>
                <a:gd name="T31" fmla="*/ 1148928 h 2965187"/>
                <a:gd name="T32" fmla="*/ 1264011 w 2803108"/>
                <a:gd name="T33" fmla="*/ 747389 h 2965187"/>
                <a:gd name="T34" fmla="*/ 2055719 w 2803108"/>
                <a:gd name="T35" fmla="*/ 1430153 h 2965187"/>
                <a:gd name="T36" fmla="*/ 1372955 w 2803108"/>
                <a:gd name="T37" fmla="*/ 2221862 h 2965187"/>
                <a:gd name="T38" fmla="*/ 1223269 w 2803108"/>
                <a:gd name="T39" fmla="*/ 2217861 h 2965187"/>
                <a:gd name="T40" fmla="*/ 1170191 w 2803108"/>
                <a:gd name="T41" fmla="*/ 2205588 h 2965187"/>
                <a:gd name="T42" fmla="*/ 1194616 w 2803108"/>
                <a:gd name="T43" fmla="*/ 2239825 h 2965187"/>
                <a:gd name="T44" fmla="*/ 1425449 w 2803108"/>
                <a:gd name="T45" fmla="*/ 2932326 h 2965187"/>
                <a:gd name="T46" fmla="*/ 1426214 w 2803108"/>
                <a:gd name="T47" fmla="*/ 2965187 h 2965187"/>
                <a:gd name="T48" fmla="*/ 1427874 w 2803108"/>
                <a:gd name="T49" fmla="*/ 2965147 h 2965187"/>
                <a:gd name="T50" fmla="*/ 2802546 w 2803108"/>
                <a:gd name="T51" fmla="*/ 1527174 h 2965187"/>
                <a:gd name="T52" fmla="*/ 0 w 2803108"/>
                <a:gd name="T53" fmla="*/ 0 h 2965187"/>
                <a:gd name="T54" fmla="*/ 2803108 w 2803108"/>
                <a:gd name="T55" fmla="*/ 2965187 h 2965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T52" t="T53" r="T54" b="T55"/>
              <a:pathLst>
                <a:path w="2803108" h="2965187">
                  <a:moveTo>
                    <a:pt x="621042" y="1721756"/>
                  </a:moveTo>
                  <a:lnTo>
                    <a:pt x="608331" y="1689440"/>
                  </a:lnTo>
                  <a:lnTo>
                    <a:pt x="592737" y="1707301"/>
                  </a:lnTo>
                  <a:close/>
                  <a:moveTo>
                    <a:pt x="2802546" y="1527174"/>
                  </a:moveTo>
                  <a:cubicBezTo>
                    <a:pt x="2803923" y="1477030"/>
                    <a:pt x="2802781" y="1426339"/>
                    <a:pt x="2799005" y="1375234"/>
                  </a:cubicBezTo>
                  <a:cubicBezTo>
                    <a:pt x="2738590" y="557564"/>
                    <a:pt x="2026762" y="-56312"/>
                    <a:pt x="1209092" y="4103"/>
                  </a:cubicBezTo>
                  <a:cubicBezTo>
                    <a:pt x="747954" y="38175"/>
                    <a:pt x="351635" y="279433"/>
                    <a:pt x="104528" y="630017"/>
                  </a:cubicBezTo>
                  <a:lnTo>
                    <a:pt x="95946" y="643946"/>
                  </a:lnTo>
                  <a:lnTo>
                    <a:pt x="3849" y="551849"/>
                  </a:lnTo>
                  <a:lnTo>
                    <a:pt x="3849" y="795393"/>
                  </a:lnTo>
                  <a:lnTo>
                    <a:pt x="0" y="803463"/>
                  </a:lnTo>
                  <a:lnTo>
                    <a:pt x="3849" y="806823"/>
                  </a:lnTo>
                  <a:lnTo>
                    <a:pt x="3849" y="1471887"/>
                  </a:lnTo>
                  <a:lnTo>
                    <a:pt x="923887" y="1471887"/>
                  </a:lnTo>
                  <a:lnTo>
                    <a:pt x="642279" y="1190279"/>
                  </a:lnTo>
                  <a:lnTo>
                    <a:pt x="659733" y="1148928"/>
                  </a:lnTo>
                  <a:cubicBezTo>
                    <a:pt x="773311" y="926572"/>
                    <a:pt x="996809" y="767132"/>
                    <a:pt x="1264011" y="747389"/>
                  </a:cubicBezTo>
                  <a:cubicBezTo>
                    <a:pt x="1671175" y="717305"/>
                    <a:pt x="2025635" y="1022989"/>
                    <a:pt x="2055719" y="1430153"/>
                  </a:cubicBezTo>
                  <a:cubicBezTo>
                    <a:pt x="2085803" y="1837317"/>
                    <a:pt x="1780119" y="2191778"/>
                    <a:pt x="1372955" y="2221862"/>
                  </a:cubicBezTo>
                  <a:cubicBezTo>
                    <a:pt x="1322059" y="2225622"/>
                    <a:pt x="1271987" y="2224137"/>
                    <a:pt x="1223269" y="2217861"/>
                  </a:cubicBezTo>
                  <a:lnTo>
                    <a:pt x="1170191" y="2205588"/>
                  </a:lnTo>
                  <a:lnTo>
                    <a:pt x="1194616" y="2239825"/>
                  </a:lnTo>
                  <a:cubicBezTo>
                    <a:pt x="1324075" y="2441185"/>
                    <a:pt x="1406569" y="2676804"/>
                    <a:pt x="1425449" y="2932326"/>
                  </a:cubicBezTo>
                  <a:lnTo>
                    <a:pt x="1426214" y="2965187"/>
                  </a:lnTo>
                  <a:lnTo>
                    <a:pt x="1427874" y="2965147"/>
                  </a:lnTo>
                  <a:cubicBezTo>
                    <a:pt x="2194439" y="2908509"/>
                    <a:pt x="2781890" y="2279338"/>
                    <a:pt x="2802546" y="1527174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任意多边形 30"/>
            <p:cNvSpPr/>
            <p:nvPr/>
          </p:nvSpPr>
          <p:spPr bwMode="auto">
            <a:xfrm rot="5400000" flipV="1">
              <a:off x="1572789" y="2837380"/>
              <a:ext cx="2800257" cy="2966877"/>
            </a:xfrm>
            <a:custGeom>
              <a:avLst/>
              <a:gdLst>
                <a:gd name="T0" fmla="*/ 585976 w 2800257"/>
                <a:gd name="T1" fmla="*/ 1694015 h 2966877"/>
                <a:gd name="T2" fmla="*/ 614014 w 2800257"/>
                <a:gd name="T3" fmla="*/ 1708984 h 2966877"/>
                <a:gd name="T4" fmla="*/ 601894 w 2800257"/>
                <a:gd name="T5" fmla="*/ 1676442 h 2966877"/>
                <a:gd name="T6" fmla="*/ 0 w 2800257"/>
                <a:gd name="T7" fmla="*/ 517489 h 2966877"/>
                <a:gd name="T8" fmla="*/ 0 w 2800257"/>
                <a:gd name="T9" fmla="*/ 1437527 h 2966877"/>
                <a:gd name="T10" fmla="*/ 920038 w 2800257"/>
                <a:gd name="T11" fmla="*/ 1437527 h 2966877"/>
                <a:gd name="T12" fmla="*/ 649713 w 2800257"/>
                <a:gd name="T13" fmla="*/ 1167202 h 2966877"/>
                <a:gd name="T14" fmla="*/ 663134 w 2800257"/>
                <a:gd name="T15" fmla="*/ 1136956 h 2966877"/>
                <a:gd name="T16" fmla="*/ 1274627 w 2800257"/>
                <a:gd name="T17" fmla="*/ 746492 h 2966877"/>
                <a:gd name="T18" fmla="*/ 2053765 w 2800257"/>
                <a:gd name="T19" fmla="*/ 1443567 h 2966877"/>
                <a:gd name="T20" fmla="*/ 1356690 w 2800257"/>
                <a:gd name="T21" fmla="*/ 2222705 h 2966877"/>
                <a:gd name="T22" fmla="*/ 1207102 w 2800257"/>
                <a:gd name="T23" fmla="*/ 2215978 h 2966877"/>
                <a:gd name="T24" fmla="*/ 1154256 w 2800257"/>
                <a:gd name="T25" fmla="*/ 2202740 h 2966877"/>
                <a:gd name="T26" fmla="*/ 1178053 w 2800257"/>
                <a:gd name="T27" fmla="*/ 2237416 h 2966877"/>
                <a:gd name="T28" fmla="*/ 1396232 w 2800257"/>
                <a:gd name="T29" fmla="*/ 2934008 h 2966877"/>
                <a:gd name="T30" fmla="*/ 1396399 w 2800257"/>
                <a:gd name="T31" fmla="*/ 2966877 h 2966877"/>
                <a:gd name="T32" fmla="*/ 1398059 w 2800257"/>
                <a:gd name="T33" fmla="*/ 2966868 h 2966877"/>
                <a:gd name="T34" fmla="*/ 2797928 w 2800257"/>
                <a:gd name="T35" fmla="*/ 1402199 h 2966877"/>
                <a:gd name="T36" fmla="*/ 1233259 w 2800257"/>
                <a:gd name="T37" fmla="*/ 2329 h 2966877"/>
                <a:gd name="T38" fmla="*/ 117475 w 2800257"/>
                <a:gd name="T39" fmla="*/ 608016 h 2966877"/>
                <a:gd name="T40" fmla="*/ 106943 w 2800257"/>
                <a:gd name="T41" fmla="*/ 624432 h 2966877"/>
                <a:gd name="T42" fmla="*/ 0 w 2800257"/>
                <a:gd name="T43" fmla="*/ 0 h 2966877"/>
                <a:gd name="T44" fmla="*/ 2800257 w 2800257"/>
                <a:gd name="T45" fmla="*/ 2966877 h 2966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T42" t="T43" r="T44" b="T45"/>
              <a:pathLst>
                <a:path w="2800257" h="2966877">
                  <a:moveTo>
                    <a:pt x="585976" y="1694015"/>
                  </a:moveTo>
                  <a:lnTo>
                    <a:pt x="614014" y="1708984"/>
                  </a:lnTo>
                  <a:lnTo>
                    <a:pt x="601894" y="1676442"/>
                  </a:lnTo>
                  <a:close/>
                  <a:moveTo>
                    <a:pt x="0" y="517489"/>
                  </a:moveTo>
                  <a:lnTo>
                    <a:pt x="0" y="1437527"/>
                  </a:lnTo>
                  <a:lnTo>
                    <a:pt x="920038" y="1437527"/>
                  </a:lnTo>
                  <a:lnTo>
                    <a:pt x="649713" y="1167202"/>
                  </a:lnTo>
                  <a:lnTo>
                    <a:pt x="663134" y="1136956"/>
                  </a:lnTo>
                  <a:cubicBezTo>
                    <a:pt x="780745" y="916705"/>
                    <a:pt x="1007110" y="761364"/>
                    <a:pt x="1274627" y="746492"/>
                  </a:cubicBezTo>
                  <a:cubicBezTo>
                    <a:pt x="1682272" y="723831"/>
                    <a:pt x="2031104" y="1035922"/>
                    <a:pt x="2053765" y="1443567"/>
                  </a:cubicBezTo>
                  <a:cubicBezTo>
                    <a:pt x="2076426" y="1851212"/>
                    <a:pt x="1764335" y="2200044"/>
                    <a:pt x="1356690" y="2222705"/>
                  </a:cubicBezTo>
                  <a:cubicBezTo>
                    <a:pt x="1305734" y="2225537"/>
                    <a:pt x="1255698" y="2223140"/>
                    <a:pt x="1207102" y="2215978"/>
                  </a:cubicBezTo>
                  <a:lnTo>
                    <a:pt x="1154256" y="2202740"/>
                  </a:lnTo>
                  <a:lnTo>
                    <a:pt x="1178053" y="2237416"/>
                  </a:lnTo>
                  <a:cubicBezTo>
                    <a:pt x="1303823" y="2441101"/>
                    <a:pt x="1382011" y="2678185"/>
                    <a:pt x="1396232" y="2934008"/>
                  </a:cubicBezTo>
                  <a:lnTo>
                    <a:pt x="1396399" y="2966877"/>
                  </a:lnTo>
                  <a:lnTo>
                    <a:pt x="1398059" y="2966868"/>
                  </a:lnTo>
                  <a:cubicBezTo>
                    <a:pt x="2216694" y="2921360"/>
                    <a:pt x="2843436" y="2220834"/>
                    <a:pt x="2797928" y="1402199"/>
                  </a:cubicBezTo>
                  <a:cubicBezTo>
                    <a:pt x="2752420" y="583564"/>
                    <a:pt x="2051894" y="-43179"/>
                    <a:pt x="1233259" y="2329"/>
                  </a:cubicBezTo>
                  <a:cubicBezTo>
                    <a:pt x="771577" y="27994"/>
                    <a:pt x="370928" y="261992"/>
                    <a:pt x="117475" y="608016"/>
                  </a:cubicBezTo>
                  <a:lnTo>
                    <a:pt x="106943" y="62443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5502484" y="1444239"/>
            <a:ext cx="250776" cy="250776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5502484" y="2285676"/>
            <a:ext cx="250776" cy="25077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14" name="椭圆 13"/>
          <p:cNvSpPr/>
          <p:nvPr/>
        </p:nvSpPr>
        <p:spPr>
          <a:xfrm>
            <a:off x="5502484" y="3127114"/>
            <a:ext cx="250776" cy="250776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502484" y="4061261"/>
            <a:ext cx="250776" cy="25077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24" name="文本框 38"/>
          <p:cNvSpPr txBox="1"/>
          <p:nvPr/>
        </p:nvSpPr>
        <p:spPr>
          <a:xfrm>
            <a:off x="1931738" y="5390988"/>
            <a:ext cx="26108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103355" y="1225221"/>
            <a:ext cx="4820818" cy="688937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淘宝主页面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172570" y="2091323"/>
            <a:ext cx="4820820" cy="656590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天猫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49"/>
          <p:cNvSpPr txBox="1"/>
          <p:nvPr/>
        </p:nvSpPr>
        <p:spPr>
          <a:xfrm>
            <a:off x="6172570" y="2924443"/>
            <a:ext cx="4753836" cy="656590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聚划算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49"/>
          <p:cNvSpPr txBox="1"/>
          <p:nvPr/>
        </p:nvSpPr>
        <p:spPr>
          <a:xfrm>
            <a:off x="6170030" y="3858528"/>
            <a:ext cx="4753836" cy="656590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天天特卖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>
            <p:custDataLst>
              <p:tags r:id="rId1"/>
            </p:custDataLst>
          </p:nvPr>
        </p:nvSpPr>
        <p:spPr>
          <a:xfrm>
            <a:off x="5502484" y="4901814"/>
            <a:ext cx="250776" cy="250776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172835" y="4686935"/>
            <a:ext cx="4751070" cy="680085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极有家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entagon 1"/>
          <p:cNvSpPr/>
          <p:nvPr/>
        </p:nvSpPr>
        <p:spPr>
          <a:xfrm>
            <a:off x="823272" y="2767266"/>
            <a:ext cx="2720842" cy="351076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7" name="Notched Right Arrow 2"/>
          <p:cNvSpPr/>
          <p:nvPr/>
        </p:nvSpPr>
        <p:spPr>
          <a:xfrm>
            <a:off x="3431477" y="2767266"/>
            <a:ext cx="2720842" cy="351076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cxnSp>
        <p:nvCxnSpPr>
          <p:cNvPr id="48" name="Straight Connector 4"/>
          <p:cNvCxnSpPr/>
          <p:nvPr/>
        </p:nvCxnSpPr>
        <p:spPr>
          <a:xfrm>
            <a:off x="3431477" y="3204544"/>
            <a:ext cx="0" cy="1668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5"/>
          <p:cNvCxnSpPr/>
          <p:nvPr/>
        </p:nvCxnSpPr>
        <p:spPr>
          <a:xfrm>
            <a:off x="5986707" y="3204544"/>
            <a:ext cx="0" cy="1668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Notched Right Arrow 6"/>
          <p:cNvSpPr/>
          <p:nvPr/>
        </p:nvSpPr>
        <p:spPr>
          <a:xfrm>
            <a:off x="6039681" y="2767266"/>
            <a:ext cx="2720842" cy="351076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cxnSp>
        <p:nvCxnSpPr>
          <p:cNvPr id="51" name="Straight Connector 7"/>
          <p:cNvCxnSpPr/>
          <p:nvPr/>
        </p:nvCxnSpPr>
        <p:spPr>
          <a:xfrm>
            <a:off x="8594912" y="3204544"/>
            <a:ext cx="0" cy="1668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Notched Right Arrow 8"/>
          <p:cNvSpPr/>
          <p:nvPr/>
        </p:nvSpPr>
        <p:spPr>
          <a:xfrm>
            <a:off x="8647886" y="2767266"/>
            <a:ext cx="2720842" cy="351076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cxnSp>
        <p:nvCxnSpPr>
          <p:cNvPr id="53" name="Straight Connector 9"/>
          <p:cNvCxnSpPr/>
          <p:nvPr/>
        </p:nvCxnSpPr>
        <p:spPr>
          <a:xfrm>
            <a:off x="11203116" y="3204544"/>
            <a:ext cx="0" cy="1668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21"/>
          <p:cNvGrpSpPr/>
          <p:nvPr/>
        </p:nvGrpSpPr>
        <p:grpSpPr>
          <a:xfrm>
            <a:off x="7147819" y="2018504"/>
            <a:ext cx="477837" cy="398463"/>
            <a:chOff x="10987088" y="1993900"/>
            <a:chExt cx="477837" cy="398463"/>
          </a:xfrm>
          <a:solidFill>
            <a:schemeClr val="tx1"/>
          </a:solidFill>
        </p:grpSpPr>
        <p:sp>
          <p:nvSpPr>
            <p:cNvPr id="82" name="Freeform 107"/>
            <p:cNvSpPr/>
            <p:nvPr/>
          </p:nvSpPr>
          <p:spPr bwMode="auto">
            <a:xfrm>
              <a:off x="10987088" y="1993900"/>
              <a:ext cx="396875" cy="398463"/>
            </a:xfrm>
            <a:custGeom>
              <a:avLst/>
              <a:gdLst>
                <a:gd name="T0" fmla="*/ 0 w 2745"/>
                <a:gd name="T1" fmla="*/ 0 h 2770"/>
                <a:gd name="T2" fmla="*/ 371 w 2745"/>
                <a:gd name="T3" fmla="*/ 0 h 2770"/>
                <a:gd name="T4" fmla="*/ 371 w 2745"/>
                <a:gd name="T5" fmla="*/ 2398 h 2770"/>
                <a:gd name="T6" fmla="*/ 2745 w 2745"/>
                <a:gd name="T7" fmla="*/ 2398 h 2770"/>
                <a:gd name="T8" fmla="*/ 2745 w 2745"/>
                <a:gd name="T9" fmla="*/ 2770 h 2770"/>
                <a:gd name="T10" fmla="*/ 0 w 2745"/>
                <a:gd name="T11" fmla="*/ 2770 h 2770"/>
                <a:gd name="T12" fmla="*/ 0 w 2745"/>
                <a:gd name="T13" fmla="*/ 0 h 2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5" h="2770">
                  <a:moveTo>
                    <a:pt x="0" y="0"/>
                  </a:moveTo>
                  <a:lnTo>
                    <a:pt x="371" y="0"/>
                  </a:lnTo>
                  <a:lnTo>
                    <a:pt x="371" y="2398"/>
                  </a:lnTo>
                  <a:lnTo>
                    <a:pt x="2745" y="2398"/>
                  </a:lnTo>
                  <a:lnTo>
                    <a:pt x="2745" y="2770"/>
                  </a:lnTo>
                  <a:lnTo>
                    <a:pt x="0" y="27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3" name="Freeform 108"/>
            <p:cNvSpPr/>
            <p:nvPr/>
          </p:nvSpPr>
          <p:spPr bwMode="auto">
            <a:xfrm>
              <a:off x="11066463" y="2047875"/>
              <a:ext cx="398462" cy="249238"/>
            </a:xfrm>
            <a:custGeom>
              <a:avLst/>
              <a:gdLst>
                <a:gd name="T0" fmla="*/ 2761 w 2761"/>
                <a:gd name="T1" fmla="*/ 0 h 1725"/>
                <a:gd name="T2" fmla="*/ 2559 w 2761"/>
                <a:gd name="T3" fmla="*/ 1146 h 1725"/>
                <a:gd name="T4" fmla="*/ 2274 w 2761"/>
                <a:gd name="T5" fmla="*/ 861 h 1725"/>
                <a:gd name="T6" fmla="*/ 1411 w 2761"/>
                <a:gd name="T7" fmla="*/ 1725 h 1725"/>
                <a:gd name="T8" fmla="*/ 864 w 2761"/>
                <a:gd name="T9" fmla="*/ 1177 h 1725"/>
                <a:gd name="T10" fmla="*/ 349 w 2761"/>
                <a:gd name="T11" fmla="*/ 1693 h 1725"/>
                <a:gd name="T12" fmla="*/ 0 w 2761"/>
                <a:gd name="T13" fmla="*/ 1341 h 1725"/>
                <a:gd name="T14" fmla="*/ 864 w 2761"/>
                <a:gd name="T15" fmla="*/ 476 h 1725"/>
                <a:gd name="T16" fmla="*/ 1411 w 2761"/>
                <a:gd name="T17" fmla="*/ 1025 h 1725"/>
                <a:gd name="T18" fmla="*/ 1924 w 2761"/>
                <a:gd name="T19" fmla="*/ 509 h 1725"/>
                <a:gd name="T20" fmla="*/ 1618 w 2761"/>
                <a:gd name="T21" fmla="*/ 202 h 1725"/>
                <a:gd name="T22" fmla="*/ 2761 w 2761"/>
                <a:gd name="T23" fmla="*/ 0 h 1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61" h="1725">
                  <a:moveTo>
                    <a:pt x="2761" y="0"/>
                  </a:moveTo>
                  <a:lnTo>
                    <a:pt x="2559" y="1146"/>
                  </a:lnTo>
                  <a:lnTo>
                    <a:pt x="2274" y="861"/>
                  </a:lnTo>
                  <a:lnTo>
                    <a:pt x="1411" y="1725"/>
                  </a:lnTo>
                  <a:lnTo>
                    <a:pt x="864" y="1177"/>
                  </a:lnTo>
                  <a:lnTo>
                    <a:pt x="349" y="1693"/>
                  </a:lnTo>
                  <a:lnTo>
                    <a:pt x="0" y="1341"/>
                  </a:lnTo>
                  <a:lnTo>
                    <a:pt x="864" y="476"/>
                  </a:lnTo>
                  <a:lnTo>
                    <a:pt x="1411" y="1025"/>
                  </a:lnTo>
                  <a:lnTo>
                    <a:pt x="1924" y="509"/>
                  </a:lnTo>
                  <a:lnTo>
                    <a:pt x="1618" y="202"/>
                  </a:lnTo>
                  <a:lnTo>
                    <a:pt x="27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63" name="Group 24"/>
          <p:cNvGrpSpPr/>
          <p:nvPr/>
        </p:nvGrpSpPr>
        <p:grpSpPr>
          <a:xfrm>
            <a:off x="4523869" y="2026196"/>
            <a:ext cx="463550" cy="407988"/>
            <a:chOff x="10059988" y="2759075"/>
            <a:chExt cx="463550" cy="407988"/>
          </a:xfrm>
          <a:solidFill>
            <a:schemeClr val="accent1">
              <a:lumMod val="50000"/>
            </a:schemeClr>
          </a:solidFill>
        </p:grpSpPr>
        <p:sp>
          <p:nvSpPr>
            <p:cNvPr id="78" name="Freeform 182"/>
            <p:cNvSpPr/>
            <p:nvPr/>
          </p:nvSpPr>
          <p:spPr bwMode="auto">
            <a:xfrm>
              <a:off x="10059988" y="2759075"/>
              <a:ext cx="463550" cy="168275"/>
            </a:xfrm>
            <a:custGeom>
              <a:avLst/>
              <a:gdLst>
                <a:gd name="T0" fmla="*/ 1606 w 3212"/>
                <a:gd name="T1" fmla="*/ 0 h 1164"/>
                <a:gd name="T2" fmla="*/ 1815 w 3212"/>
                <a:gd name="T3" fmla="*/ 5 h 1164"/>
                <a:gd name="T4" fmla="*/ 2016 w 3212"/>
                <a:gd name="T5" fmla="*/ 19 h 1164"/>
                <a:gd name="T6" fmla="*/ 2208 w 3212"/>
                <a:gd name="T7" fmla="*/ 43 h 1164"/>
                <a:gd name="T8" fmla="*/ 2388 w 3212"/>
                <a:gd name="T9" fmla="*/ 74 h 1164"/>
                <a:gd name="T10" fmla="*/ 2554 w 3212"/>
                <a:gd name="T11" fmla="*/ 112 h 1164"/>
                <a:gd name="T12" fmla="*/ 2706 w 3212"/>
                <a:gd name="T13" fmla="*/ 158 h 1164"/>
                <a:gd name="T14" fmla="*/ 2841 w 3212"/>
                <a:gd name="T15" fmla="*/ 210 h 1164"/>
                <a:gd name="T16" fmla="*/ 2958 w 3212"/>
                <a:gd name="T17" fmla="*/ 268 h 1164"/>
                <a:gd name="T18" fmla="*/ 3055 w 3212"/>
                <a:gd name="T19" fmla="*/ 331 h 1164"/>
                <a:gd name="T20" fmla="*/ 3130 w 3212"/>
                <a:gd name="T21" fmla="*/ 398 h 1164"/>
                <a:gd name="T22" fmla="*/ 3182 w 3212"/>
                <a:gd name="T23" fmla="*/ 469 h 1164"/>
                <a:gd name="T24" fmla="*/ 3209 w 3212"/>
                <a:gd name="T25" fmla="*/ 544 h 1164"/>
                <a:gd name="T26" fmla="*/ 3209 w 3212"/>
                <a:gd name="T27" fmla="*/ 620 h 1164"/>
                <a:gd name="T28" fmla="*/ 3182 w 3212"/>
                <a:gd name="T29" fmla="*/ 695 h 1164"/>
                <a:gd name="T30" fmla="*/ 3130 w 3212"/>
                <a:gd name="T31" fmla="*/ 766 h 1164"/>
                <a:gd name="T32" fmla="*/ 3055 w 3212"/>
                <a:gd name="T33" fmla="*/ 833 h 1164"/>
                <a:gd name="T34" fmla="*/ 2958 w 3212"/>
                <a:gd name="T35" fmla="*/ 896 h 1164"/>
                <a:gd name="T36" fmla="*/ 2841 w 3212"/>
                <a:gd name="T37" fmla="*/ 954 h 1164"/>
                <a:gd name="T38" fmla="*/ 2706 w 3212"/>
                <a:gd name="T39" fmla="*/ 1006 h 1164"/>
                <a:gd name="T40" fmla="*/ 2554 w 3212"/>
                <a:gd name="T41" fmla="*/ 1052 h 1164"/>
                <a:gd name="T42" fmla="*/ 2388 w 3212"/>
                <a:gd name="T43" fmla="*/ 1090 h 1164"/>
                <a:gd name="T44" fmla="*/ 2208 w 3212"/>
                <a:gd name="T45" fmla="*/ 1122 h 1164"/>
                <a:gd name="T46" fmla="*/ 2016 w 3212"/>
                <a:gd name="T47" fmla="*/ 1145 h 1164"/>
                <a:gd name="T48" fmla="*/ 1815 w 3212"/>
                <a:gd name="T49" fmla="*/ 1159 h 1164"/>
                <a:gd name="T50" fmla="*/ 1606 w 3212"/>
                <a:gd name="T51" fmla="*/ 1164 h 1164"/>
                <a:gd name="T52" fmla="*/ 1397 w 3212"/>
                <a:gd name="T53" fmla="*/ 1159 h 1164"/>
                <a:gd name="T54" fmla="*/ 1195 w 3212"/>
                <a:gd name="T55" fmla="*/ 1145 h 1164"/>
                <a:gd name="T56" fmla="*/ 1004 w 3212"/>
                <a:gd name="T57" fmla="*/ 1122 h 1164"/>
                <a:gd name="T58" fmla="*/ 824 w 3212"/>
                <a:gd name="T59" fmla="*/ 1090 h 1164"/>
                <a:gd name="T60" fmla="*/ 658 w 3212"/>
                <a:gd name="T61" fmla="*/ 1052 h 1164"/>
                <a:gd name="T62" fmla="*/ 506 w 3212"/>
                <a:gd name="T63" fmla="*/ 1006 h 1164"/>
                <a:gd name="T64" fmla="*/ 371 w 3212"/>
                <a:gd name="T65" fmla="*/ 954 h 1164"/>
                <a:gd name="T66" fmla="*/ 254 w 3212"/>
                <a:gd name="T67" fmla="*/ 896 h 1164"/>
                <a:gd name="T68" fmla="*/ 157 w 3212"/>
                <a:gd name="T69" fmla="*/ 833 h 1164"/>
                <a:gd name="T70" fmla="*/ 82 w 3212"/>
                <a:gd name="T71" fmla="*/ 766 h 1164"/>
                <a:gd name="T72" fmla="*/ 30 w 3212"/>
                <a:gd name="T73" fmla="*/ 695 h 1164"/>
                <a:gd name="T74" fmla="*/ 3 w 3212"/>
                <a:gd name="T75" fmla="*/ 620 h 1164"/>
                <a:gd name="T76" fmla="*/ 3 w 3212"/>
                <a:gd name="T77" fmla="*/ 544 h 1164"/>
                <a:gd name="T78" fmla="*/ 30 w 3212"/>
                <a:gd name="T79" fmla="*/ 469 h 1164"/>
                <a:gd name="T80" fmla="*/ 82 w 3212"/>
                <a:gd name="T81" fmla="*/ 398 h 1164"/>
                <a:gd name="T82" fmla="*/ 157 w 3212"/>
                <a:gd name="T83" fmla="*/ 331 h 1164"/>
                <a:gd name="T84" fmla="*/ 254 w 3212"/>
                <a:gd name="T85" fmla="*/ 268 h 1164"/>
                <a:gd name="T86" fmla="*/ 371 w 3212"/>
                <a:gd name="T87" fmla="*/ 210 h 1164"/>
                <a:gd name="T88" fmla="*/ 506 w 3212"/>
                <a:gd name="T89" fmla="*/ 158 h 1164"/>
                <a:gd name="T90" fmla="*/ 658 w 3212"/>
                <a:gd name="T91" fmla="*/ 112 h 1164"/>
                <a:gd name="T92" fmla="*/ 824 w 3212"/>
                <a:gd name="T93" fmla="*/ 74 h 1164"/>
                <a:gd name="T94" fmla="*/ 1004 w 3212"/>
                <a:gd name="T95" fmla="*/ 43 h 1164"/>
                <a:gd name="T96" fmla="*/ 1195 w 3212"/>
                <a:gd name="T97" fmla="*/ 19 h 1164"/>
                <a:gd name="T98" fmla="*/ 1397 w 3212"/>
                <a:gd name="T99" fmla="*/ 5 h 1164"/>
                <a:gd name="T100" fmla="*/ 1606 w 3212"/>
                <a:gd name="T101" fmla="*/ 0 h 1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212" h="1164">
                  <a:moveTo>
                    <a:pt x="1606" y="0"/>
                  </a:moveTo>
                  <a:lnTo>
                    <a:pt x="1606" y="0"/>
                  </a:lnTo>
                  <a:lnTo>
                    <a:pt x="1712" y="2"/>
                  </a:lnTo>
                  <a:lnTo>
                    <a:pt x="1815" y="5"/>
                  </a:lnTo>
                  <a:lnTo>
                    <a:pt x="1917" y="11"/>
                  </a:lnTo>
                  <a:lnTo>
                    <a:pt x="2016" y="19"/>
                  </a:lnTo>
                  <a:lnTo>
                    <a:pt x="2114" y="30"/>
                  </a:lnTo>
                  <a:lnTo>
                    <a:pt x="2208" y="43"/>
                  </a:lnTo>
                  <a:lnTo>
                    <a:pt x="2299" y="57"/>
                  </a:lnTo>
                  <a:lnTo>
                    <a:pt x="2388" y="74"/>
                  </a:lnTo>
                  <a:lnTo>
                    <a:pt x="2472" y="92"/>
                  </a:lnTo>
                  <a:lnTo>
                    <a:pt x="2554" y="112"/>
                  </a:lnTo>
                  <a:lnTo>
                    <a:pt x="2632" y="135"/>
                  </a:lnTo>
                  <a:lnTo>
                    <a:pt x="2706" y="158"/>
                  </a:lnTo>
                  <a:lnTo>
                    <a:pt x="2775" y="183"/>
                  </a:lnTo>
                  <a:lnTo>
                    <a:pt x="2841" y="210"/>
                  </a:lnTo>
                  <a:lnTo>
                    <a:pt x="2902" y="238"/>
                  </a:lnTo>
                  <a:lnTo>
                    <a:pt x="2958" y="268"/>
                  </a:lnTo>
                  <a:lnTo>
                    <a:pt x="3009" y="299"/>
                  </a:lnTo>
                  <a:lnTo>
                    <a:pt x="3055" y="331"/>
                  </a:lnTo>
                  <a:lnTo>
                    <a:pt x="3096" y="364"/>
                  </a:lnTo>
                  <a:lnTo>
                    <a:pt x="3130" y="398"/>
                  </a:lnTo>
                  <a:lnTo>
                    <a:pt x="3159" y="433"/>
                  </a:lnTo>
                  <a:lnTo>
                    <a:pt x="3182" y="469"/>
                  </a:lnTo>
                  <a:lnTo>
                    <a:pt x="3199" y="506"/>
                  </a:lnTo>
                  <a:lnTo>
                    <a:pt x="3209" y="544"/>
                  </a:lnTo>
                  <a:lnTo>
                    <a:pt x="3212" y="582"/>
                  </a:lnTo>
                  <a:lnTo>
                    <a:pt x="3209" y="620"/>
                  </a:lnTo>
                  <a:lnTo>
                    <a:pt x="3199" y="658"/>
                  </a:lnTo>
                  <a:lnTo>
                    <a:pt x="3182" y="695"/>
                  </a:lnTo>
                  <a:lnTo>
                    <a:pt x="3159" y="731"/>
                  </a:lnTo>
                  <a:lnTo>
                    <a:pt x="3130" y="766"/>
                  </a:lnTo>
                  <a:lnTo>
                    <a:pt x="3096" y="800"/>
                  </a:lnTo>
                  <a:lnTo>
                    <a:pt x="3055" y="833"/>
                  </a:lnTo>
                  <a:lnTo>
                    <a:pt x="3009" y="865"/>
                  </a:lnTo>
                  <a:lnTo>
                    <a:pt x="2958" y="896"/>
                  </a:lnTo>
                  <a:lnTo>
                    <a:pt x="2902" y="926"/>
                  </a:lnTo>
                  <a:lnTo>
                    <a:pt x="2841" y="954"/>
                  </a:lnTo>
                  <a:lnTo>
                    <a:pt x="2775" y="981"/>
                  </a:lnTo>
                  <a:lnTo>
                    <a:pt x="2706" y="1006"/>
                  </a:lnTo>
                  <a:lnTo>
                    <a:pt x="2632" y="1030"/>
                  </a:lnTo>
                  <a:lnTo>
                    <a:pt x="2554" y="1052"/>
                  </a:lnTo>
                  <a:lnTo>
                    <a:pt x="2472" y="1072"/>
                  </a:lnTo>
                  <a:lnTo>
                    <a:pt x="2388" y="1090"/>
                  </a:lnTo>
                  <a:lnTo>
                    <a:pt x="2299" y="1107"/>
                  </a:lnTo>
                  <a:lnTo>
                    <a:pt x="2208" y="1122"/>
                  </a:lnTo>
                  <a:lnTo>
                    <a:pt x="2114" y="1134"/>
                  </a:lnTo>
                  <a:lnTo>
                    <a:pt x="2016" y="1145"/>
                  </a:lnTo>
                  <a:lnTo>
                    <a:pt x="1917" y="1153"/>
                  </a:lnTo>
                  <a:lnTo>
                    <a:pt x="1815" y="1159"/>
                  </a:lnTo>
                  <a:lnTo>
                    <a:pt x="1712" y="1163"/>
                  </a:lnTo>
                  <a:lnTo>
                    <a:pt x="1606" y="1164"/>
                  </a:lnTo>
                  <a:lnTo>
                    <a:pt x="1500" y="1163"/>
                  </a:lnTo>
                  <a:lnTo>
                    <a:pt x="1397" y="1159"/>
                  </a:lnTo>
                  <a:lnTo>
                    <a:pt x="1295" y="1153"/>
                  </a:lnTo>
                  <a:lnTo>
                    <a:pt x="1195" y="1145"/>
                  </a:lnTo>
                  <a:lnTo>
                    <a:pt x="1098" y="1134"/>
                  </a:lnTo>
                  <a:lnTo>
                    <a:pt x="1004" y="1122"/>
                  </a:lnTo>
                  <a:lnTo>
                    <a:pt x="912" y="1107"/>
                  </a:lnTo>
                  <a:lnTo>
                    <a:pt x="824" y="1090"/>
                  </a:lnTo>
                  <a:lnTo>
                    <a:pt x="739" y="1072"/>
                  </a:lnTo>
                  <a:lnTo>
                    <a:pt x="658" y="1052"/>
                  </a:lnTo>
                  <a:lnTo>
                    <a:pt x="580" y="1030"/>
                  </a:lnTo>
                  <a:lnTo>
                    <a:pt x="506" y="1006"/>
                  </a:lnTo>
                  <a:lnTo>
                    <a:pt x="436" y="981"/>
                  </a:lnTo>
                  <a:lnTo>
                    <a:pt x="371" y="954"/>
                  </a:lnTo>
                  <a:lnTo>
                    <a:pt x="310" y="926"/>
                  </a:lnTo>
                  <a:lnTo>
                    <a:pt x="254" y="896"/>
                  </a:lnTo>
                  <a:lnTo>
                    <a:pt x="203" y="865"/>
                  </a:lnTo>
                  <a:lnTo>
                    <a:pt x="157" y="833"/>
                  </a:lnTo>
                  <a:lnTo>
                    <a:pt x="116" y="800"/>
                  </a:lnTo>
                  <a:lnTo>
                    <a:pt x="82" y="766"/>
                  </a:lnTo>
                  <a:lnTo>
                    <a:pt x="53" y="731"/>
                  </a:lnTo>
                  <a:lnTo>
                    <a:pt x="30" y="695"/>
                  </a:lnTo>
                  <a:lnTo>
                    <a:pt x="13" y="658"/>
                  </a:lnTo>
                  <a:lnTo>
                    <a:pt x="3" y="620"/>
                  </a:lnTo>
                  <a:lnTo>
                    <a:pt x="0" y="582"/>
                  </a:lnTo>
                  <a:lnTo>
                    <a:pt x="3" y="544"/>
                  </a:lnTo>
                  <a:lnTo>
                    <a:pt x="13" y="506"/>
                  </a:lnTo>
                  <a:lnTo>
                    <a:pt x="30" y="469"/>
                  </a:lnTo>
                  <a:lnTo>
                    <a:pt x="53" y="433"/>
                  </a:lnTo>
                  <a:lnTo>
                    <a:pt x="82" y="398"/>
                  </a:lnTo>
                  <a:lnTo>
                    <a:pt x="116" y="364"/>
                  </a:lnTo>
                  <a:lnTo>
                    <a:pt x="157" y="331"/>
                  </a:lnTo>
                  <a:lnTo>
                    <a:pt x="203" y="299"/>
                  </a:lnTo>
                  <a:lnTo>
                    <a:pt x="254" y="268"/>
                  </a:lnTo>
                  <a:lnTo>
                    <a:pt x="310" y="238"/>
                  </a:lnTo>
                  <a:lnTo>
                    <a:pt x="371" y="210"/>
                  </a:lnTo>
                  <a:lnTo>
                    <a:pt x="436" y="183"/>
                  </a:lnTo>
                  <a:lnTo>
                    <a:pt x="506" y="158"/>
                  </a:lnTo>
                  <a:lnTo>
                    <a:pt x="580" y="135"/>
                  </a:lnTo>
                  <a:lnTo>
                    <a:pt x="658" y="112"/>
                  </a:lnTo>
                  <a:lnTo>
                    <a:pt x="739" y="92"/>
                  </a:lnTo>
                  <a:lnTo>
                    <a:pt x="824" y="74"/>
                  </a:lnTo>
                  <a:lnTo>
                    <a:pt x="912" y="57"/>
                  </a:lnTo>
                  <a:lnTo>
                    <a:pt x="1004" y="43"/>
                  </a:lnTo>
                  <a:lnTo>
                    <a:pt x="1098" y="30"/>
                  </a:lnTo>
                  <a:lnTo>
                    <a:pt x="1195" y="19"/>
                  </a:lnTo>
                  <a:lnTo>
                    <a:pt x="1295" y="11"/>
                  </a:lnTo>
                  <a:lnTo>
                    <a:pt x="1397" y="5"/>
                  </a:lnTo>
                  <a:lnTo>
                    <a:pt x="1500" y="2"/>
                  </a:lnTo>
                  <a:lnTo>
                    <a:pt x="16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9" name="Freeform 183"/>
            <p:cNvSpPr/>
            <p:nvPr/>
          </p:nvSpPr>
          <p:spPr bwMode="auto">
            <a:xfrm>
              <a:off x="10059988" y="2917825"/>
              <a:ext cx="463550" cy="93663"/>
            </a:xfrm>
            <a:custGeom>
              <a:avLst/>
              <a:gdLst>
                <a:gd name="T0" fmla="*/ 87 w 3212"/>
                <a:gd name="T1" fmla="*/ 40 h 648"/>
                <a:gd name="T2" fmla="*/ 256 w 3212"/>
                <a:gd name="T3" fmla="*/ 114 h 648"/>
                <a:gd name="T4" fmla="*/ 442 w 3212"/>
                <a:gd name="T5" fmla="*/ 179 h 648"/>
                <a:gd name="T6" fmla="*/ 647 w 3212"/>
                <a:gd name="T7" fmla="*/ 233 h 648"/>
                <a:gd name="T8" fmla="*/ 869 w 3212"/>
                <a:gd name="T9" fmla="*/ 277 h 648"/>
                <a:gd name="T10" fmla="*/ 1103 w 3212"/>
                <a:gd name="T11" fmla="*/ 310 h 648"/>
                <a:gd name="T12" fmla="*/ 1349 w 3212"/>
                <a:gd name="T13" fmla="*/ 330 h 648"/>
                <a:gd name="T14" fmla="*/ 1606 w 3212"/>
                <a:gd name="T15" fmla="*/ 338 h 648"/>
                <a:gd name="T16" fmla="*/ 1862 w 3212"/>
                <a:gd name="T17" fmla="*/ 330 h 648"/>
                <a:gd name="T18" fmla="*/ 2109 w 3212"/>
                <a:gd name="T19" fmla="*/ 310 h 648"/>
                <a:gd name="T20" fmla="*/ 2343 w 3212"/>
                <a:gd name="T21" fmla="*/ 277 h 648"/>
                <a:gd name="T22" fmla="*/ 2564 w 3212"/>
                <a:gd name="T23" fmla="*/ 233 h 648"/>
                <a:gd name="T24" fmla="*/ 2769 w 3212"/>
                <a:gd name="T25" fmla="*/ 179 h 648"/>
                <a:gd name="T26" fmla="*/ 2957 w 3212"/>
                <a:gd name="T27" fmla="*/ 114 h 648"/>
                <a:gd name="T28" fmla="*/ 3125 w 3212"/>
                <a:gd name="T29" fmla="*/ 40 h 648"/>
                <a:gd name="T30" fmla="*/ 3209 w 3212"/>
                <a:gd name="T31" fmla="*/ 33 h 648"/>
                <a:gd name="T32" fmla="*/ 3209 w 3212"/>
                <a:gd name="T33" fmla="*/ 104 h 648"/>
                <a:gd name="T34" fmla="*/ 3182 w 3212"/>
                <a:gd name="T35" fmla="*/ 179 h 648"/>
                <a:gd name="T36" fmla="*/ 3130 w 3212"/>
                <a:gd name="T37" fmla="*/ 250 h 648"/>
                <a:gd name="T38" fmla="*/ 3055 w 3212"/>
                <a:gd name="T39" fmla="*/ 317 h 648"/>
                <a:gd name="T40" fmla="*/ 2958 w 3212"/>
                <a:gd name="T41" fmla="*/ 381 h 648"/>
                <a:gd name="T42" fmla="*/ 2841 w 3212"/>
                <a:gd name="T43" fmla="*/ 439 h 648"/>
                <a:gd name="T44" fmla="*/ 2706 w 3212"/>
                <a:gd name="T45" fmla="*/ 491 h 648"/>
                <a:gd name="T46" fmla="*/ 2554 w 3212"/>
                <a:gd name="T47" fmla="*/ 536 h 648"/>
                <a:gd name="T48" fmla="*/ 2388 w 3212"/>
                <a:gd name="T49" fmla="*/ 575 h 648"/>
                <a:gd name="T50" fmla="*/ 2208 w 3212"/>
                <a:gd name="T51" fmla="*/ 606 h 648"/>
                <a:gd name="T52" fmla="*/ 2016 w 3212"/>
                <a:gd name="T53" fmla="*/ 629 h 648"/>
                <a:gd name="T54" fmla="*/ 1815 w 3212"/>
                <a:gd name="T55" fmla="*/ 644 h 648"/>
                <a:gd name="T56" fmla="*/ 1606 w 3212"/>
                <a:gd name="T57" fmla="*/ 648 h 648"/>
                <a:gd name="T58" fmla="*/ 1397 w 3212"/>
                <a:gd name="T59" fmla="*/ 644 h 648"/>
                <a:gd name="T60" fmla="*/ 1195 w 3212"/>
                <a:gd name="T61" fmla="*/ 629 h 648"/>
                <a:gd name="T62" fmla="*/ 1004 w 3212"/>
                <a:gd name="T63" fmla="*/ 606 h 648"/>
                <a:gd name="T64" fmla="*/ 824 w 3212"/>
                <a:gd name="T65" fmla="*/ 575 h 648"/>
                <a:gd name="T66" fmla="*/ 658 w 3212"/>
                <a:gd name="T67" fmla="*/ 536 h 648"/>
                <a:gd name="T68" fmla="*/ 506 w 3212"/>
                <a:gd name="T69" fmla="*/ 491 h 648"/>
                <a:gd name="T70" fmla="*/ 371 w 3212"/>
                <a:gd name="T71" fmla="*/ 439 h 648"/>
                <a:gd name="T72" fmla="*/ 254 w 3212"/>
                <a:gd name="T73" fmla="*/ 381 h 648"/>
                <a:gd name="T74" fmla="*/ 157 w 3212"/>
                <a:gd name="T75" fmla="*/ 317 h 648"/>
                <a:gd name="T76" fmla="*/ 82 w 3212"/>
                <a:gd name="T77" fmla="*/ 250 h 648"/>
                <a:gd name="T78" fmla="*/ 30 w 3212"/>
                <a:gd name="T79" fmla="*/ 179 h 648"/>
                <a:gd name="T80" fmla="*/ 3 w 3212"/>
                <a:gd name="T81" fmla="*/ 104 h 648"/>
                <a:gd name="T82" fmla="*/ 3 w 3212"/>
                <a:gd name="T83" fmla="*/ 33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8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4"/>
                  </a:lnTo>
                  <a:lnTo>
                    <a:pt x="346" y="147"/>
                  </a:lnTo>
                  <a:lnTo>
                    <a:pt x="442" y="179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6"/>
                  </a:lnTo>
                  <a:lnTo>
                    <a:pt x="1606" y="338"/>
                  </a:lnTo>
                  <a:lnTo>
                    <a:pt x="1735" y="336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9"/>
                  </a:lnTo>
                  <a:lnTo>
                    <a:pt x="2865" y="147"/>
                  </a:lnTo>
                  <a:lnTo>
                    <a:pt x="2957" y="114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3"/>
                  </a:lnTo>
                  <a:lnTo>
                    <a:pt x="3212" y="66"/>
                  </a:lnTo>
                  <a:lnTo>
                    <a:pt x="3209" y="104"/>
                  </a:lnTo>
                  <a:lnTo>
                    <a:pt x="3199" y="142"/>
                  </a:lnTo>
                  <a:lnTo>
                    <a:pt x="3182" y="179"/>
                  </a:lnTo>
                  <a:lnTo>
                    <a:pt x="3159" y="215"/>
                  </a:lnTo>
                  <a:lnTo>
                    <a:pt x="3130" y="250"/>
                  </a:lnTo>
                  <a:lnTo>
                    <a:pt x="3096" y="284"/>
                  </a:lnTo>
                  <a:lnTo>
                    <a:pt x="3055" y="317"/>
                  </a:lnTo>
                  <a:lnTo>
                    <a:pt x="3009" y="350"/>
                  </a:lnTo>
                  <a:lnTo>
                    <a:pt x="2958" y="381"/>
                  </a:lnTo>
                  <a:lnTo>
                    <a:pt x="2902" y="410"/>
                  </a:lnTo>
                  <a:lnTo>
                    <a:pt x="2841" y="439"/>
                  </a:lnTo>
                  <a:lnTo>
                    <a:pt x="2775" y="465"/>
                  </a:lnTo>
                  <a:lnTo>
                    <a:pt x="2706" y="491"/>
                  </a:lnTo>
                  <a:lnTo>
                    <a:pt x="2632" y="514"/>
                  </a:lnTo>
                  <a:lnTo>
                    <a:pt x="2554" y="536"/>
                  </a:lnTo>
                  <a:lnTo>
                    <a:pt x="2472" y="557"/>
                  </a:lnTo>
                  <a:lnTo>
                    <a:pt x="2388" y="575"/>
                  </a:lnTo>
                  <a:lnTo>
                    <a:pt x="2299" y="592"/>
                  </a:lnTo>
                  <a:lnTo>
                    <a:pt x="2208" y="606"/>
                  </a:lnTo>
                  <a:lnTo>
                    <a:pt x="2114" y="619"/>
                  </a:lnTo>
                  <a:lnTo>
                    <a:pt x="2016" y="629"/>
                  </a:lnTo>
                  <a:lnTo>
                    <a:pt x="1917" y="638"/>
                  </a:lnTo>
                  <a:lnTo>
                    <a:pt x="1815" y="644"/>
                  </a:lnTo>
                  <a:lnTo>
                    <a:pt x="1712" y="647"/>
                  </a:lnTo>
                  <a:lnTo>
                    <a:pt x="1606" y="648"/>
                  </a:lnTo>
                  <a:lnTo>
                    <a:pt x="1500" y="647"/>
                  </a:lnTo>
                  <a:lnTo>
                    <a:pt x="1397" y="644"/>
                  </a:lnTo>
                  <a:lnTo>
                    <a:pt x="1295" y="638"/>
                  </a:lnTo>
                  <a:lnTo>
                    <a:pt x="1195" y="629"/>
                  </a:lnTo>
                  <a:lnTo>
                    <a:pt x="1098" y="619"/>
                  </a:lnTo>
                  <a:lnTo>
                    <a:pt x="1004" y="606"/>
                  </a:lnTo>
                  <a:lnTo>
                    <a:pt x="912" y="592"/>
                  </a:lnTo>
                  <a:lnTo>
                    <a:pt x="824" y="575"/>
                  </a:lnTo>
                  <a:lnTo>
                    <a:pt x="739" y="557"/>
                  </a:lnTo>
                  <a:lnTo>
                    <a:pt x="658" y="536"/>
                  </a:lnTo>
                  <a:lnTo>
                    <a:pt x="580" y="514"/>
                  </a:lnTo>
                  <a:lnTo>
                    <a:pt x="506" y="491"/>
                  </a:lnTo>
                  <a:lnTo>
                    <a:pt x="436" y="465"/>
                  </a:lnTo>
                  <a:lnTo>
                    <a:pt x="371" y="439"/>
                  </a:lnTo>
                  <a:lnTo>
                    <a:pt x="310" y="410"/>
                  </a:lnTo>
                  <a:lnTo>
                    <a:pt x="254" y="381"/>
                  </a:lnTo>
                  <a:lnTo>
                    <a:pt x="203" y="350"/>
                  </a:lnTo>
                  <a:lnTo>
                    <a:pt x="157" y="317"/>
                  </a:lnTo>
                  <a:lnTo>
                    <a:pt x="116" y="284"/>
                  </a:lnTo>
                  <a:lnTo>
                    <a:pt x="82" y="250"/>
                  </a:lnTo>
                  <a:lnTo>
                    <a:pt x="53" y="215"/>
                  </a:lnTo>
                  <a:lnTo>
                    <a:pt x="30" y="179"/>
                  </a:lnTo>
                  <a:lnTo>
                    <a:pt x="13" y="142"/>
                  </a:lnTo>
                  <a:lnTo>
                    <a:pt x="3" y="104"/>
                  </a:lnTo>
                  <a:lnTo>
                    <a:pt x="0" y="66"/>
                  </a:lnTo>
                  <a:lnTo>
                    <a:pt x="3" y="3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0" name="Freeform 184"/>
            <p:cNvSpPr/>
            <p:nvPr/>
          </p:nvSpPr>
          <p:spPr bwMode="auto">
            <a:xfrm>
              <a:off x="10059988" y="2995613"/>
              <a:ext cx="463550" cy="93663"/>
            </a:xfrm>
            <a:custGeom>
              <a:avLst/>
              <a:gdLst>
                <a:gd name="T0" fmla="*/ 87 w 3212"/>
                <a:gd name="T1" fmla="*/ 40 h 647"/>
                <a:gd name="T2" fmla="*/ 256 w 3212"/>
                <a:gd name="T3" fmla="*/ 114 h 647"/>
                <a:gd name="T4" fmla="*/ 442 w 3212"/>
                <a:gd name="T5" fmla="*/ 178 h 647"/>
                <a:gd name="T6" fmla="*/ 647 w 3212"/>
                <a:gd name="T7" fmla="*/ 233 h 647"/>
                <a:gd name="T8" fmla="*/ 869 w 3212"/>
                <a:gd name="T9" fmla="*/ 277 h 647"/>
                <a:gd name="T10" fmla="*/ 1103 w 3212"/>
                <a:gd name="T11" fmla="*/ 310 h 647"/>
                <a:gd name="T12" fmla="*/ 1349 w 3212"/>
                <a:gd name="T13" fmla="*/ 330 h 647"/>
                <a:gd name="T14" fmla="*/ 1606 w 3212"/>
                <a:gd name="T15" fmla="*/ 337 h 647"/>
                <a:gd name="T16" fmla="*/ 1862 w 3212"/>
                <a:gd name="T17" fmla="*/ 330 h 647"/>
                <a:gd name="T18" fmla="*/ 2109 w 3212"/>
                <a:gd name="T19" fmla="*/ 310 h 647"/>
                <a:gd name="T20" fmla="*/ 2343 w 3212"/>
                <a:gd name="T21" fmla="*/ 277 h 647"/>
                <a:gd name="T22" fmla="*/ 2564 w 3212"/>
                <a:gd name="T23" fmla="*/ 233 h 647"/>
                <a:gd name="T24" fmla="*/ 2769 w 3212"/>
                <a:gd name="T25" fmla="*/ 178 h 647"/>
                <a:gd name="T26" fmla="*/ 2957 w 3212"/>
                <a:gd name="T27" fmla="*/ 114 h 647"/>
                <a:gd name="T28" fmla="*/ 3125 w 3212"/>
                <a:gd name="T29" fmla="*/ 40 h 647"/>
                <a:gd name="T30" fmla="*/ 3209 w 3212"/>
                <a:gd name="T31" fmla="*/ 33 h 647"/>
                <a:gd name="T32" fmla="*/ 3209 w 3212"/>
                <a:gd name="T33" fmla="*/ 104 h 647"/>
                <a:gd name="T34" fmla="*/ 3182 w 3212"/>
                <a:gd name="T35" fmla="*/ 178 h 647"/>
                <a:gd name="T36" fmla="*/ 3130 w 3212"/>
                <a:gd name="T37" fmla="*/ 250 h 647"/>
                <a:gd name="T38" fmla="*/ 3055 w 3212"/>
                <a:gd name="T39" fmla="*/ 317 h 647"/>
                <a:gd name="T40" fmla="*/ 2958 w 3212"/>
                <a:gd name="T41" fmla="*/ 380 h 647"/>
                <a:gd name="T42" fmla="*/ 2841 w 3212"/>
                <a:gd name="T43" fmla="*/ 438 h 647"/>
                <a:gd name="T44" fmla="*/ 2706 w 3212"/>
                <a:gd name="T45" fmla="*/ 490 h 647"/>
                <a:gd name="T46" fmla="*/ 2554 w 3212"/>
                <a:gd name="T47" fmla="*/ 535 h 647"/>
                <a:gd name="T48" fmla="*/ 2388 w 3212"/>
                <a:gd name="T49" fmla="*/ 574 h 647"/>
                <a:gd name="T50" fmla="*/ 2208 w 3212"/>
                <a:gd name="T51" fmla="*/ 605 h 647"/>
                <a:gd name="T52" fmla="*/ 2016 w 3212"/>
                <a:gd name="T53" fmla="*/ 628 h 647"/>
                <a:gd name="T54" fmla="*/ 1815 w 3212"/>
                <a:gd name="T55" fmla="*/ 643 h 647"/>
                <a:gd name="T56" fmla="*/ 1606 w 3212"/>
                <a:gd name="T57" fmla="*/ 647 h 647"/>
                <a:gd name="T58" fmla="*/ 1397 w 3212"/>
                <a:gd name="T59" fmla="*/ 643 h 647"/>
                <a:gd name="T60" fmla="*/ 1195 w 3212"/>
                <a:gd name="T61" fmla="*/ 628 h 647"/>
                <a:gd name="T62" fmla="*/ 1004 w 3212"/>
                <a:gd name="T63" fmla="*/ 605 h 647"/>
                <a:gd name="T64" fmla="*/ 824 w 3212"/>
                <a:gd name="T65" fmla="*/ 574 h 647"/>
                <a:gd name="T66" fmla="*/ 658 w 3212"/>
                <a:gd name="T67" fmla="*/ 535 h 647"/>
                <a:gd name="T68" fmla="*/ 506 w 3212"/>
                <a:gd name="T69" fmla="*/ 490 h 647"/>
                <a:gd name="T70" fmla="*/ 371 w 3212"/>
                <a:gd name="T71" fmla="*/ 438 h 647"/>
                <a:gd name="T72" fmla="*/ 254 w 3212"/>
                <a:gd name="T73" fmla="*/ 380 h 647"/>
                <a:gd name="T74" fmla="*/ 157 w 3212"/>
                <a:gd name="T75" fmla="*/ 317 h 647"/>
                <a:gd name="T76" fmla="*/ 82 w 3212"/>
                <a:gd name="T77" fmla="*/ 250 h 647"/>
                <a:gd name="T78" fmla="*/ 30 w 3212"/>
                <a:gd name="T79" fmla="*/ 178 h 647"/>
                <a:gd name="T80" fmla="*/ 3 w 3212"/>
                <a:gd name="T81" fmla="*/ 104 h 647"/>
                <a:gd name="T82" fmla="*/ 3 w 3212"/>
                <a:gd name="T83" fmla="*/ 33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7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4"/>
                  </a:lnTo>
                  <a:lnTo>
                    <a:pt x="346" y="147"/>
                  </a:lnTo>
                  <a:lnTo>
                    <a:pt x="442" y="178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5"/>
                  </a:lnTo>
                  <a:lnTo>
                    <a:pt x="1606" y="337"/>
                  </a:lnTo>
                  <a:lnTo>
                    <a:pt x="1735" y="335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8"/>
                  </a:lnTo>
                  <a:lnTo>
                    <a:pt x="2865" y="147"/>
                  </a:lnTo>
                  <a:lnTo>
                    <a:pt x="2957" y="114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3"/>
                  </a:lnTo>
                  <a:lnTo>
                    <a:pt x="3212" y="66"/>
                  </a:lnTo>
                  <a:lnTo>
                    <a:pt x="3209" y="104"/>
                  </a:lnTo>
                  <a:lnTo>
                    <a:pt x="3199" y="142"/>
                  </a:lnTo>
                  <a:lnTo>
                    <a:pt x="3182" y="178"/>
                  </a:lnTo>
                  <a:lnTo>
                    <a:pt x="3159" y="215"/>
                  </a:lnTo>
                  <a:lnTo>
                    <a:pt x="3130" y="250"/>
                  </a:lnTo>
                  <a:lnTo>
                    <a:pt x="3096" y="284"/>
                  </a:lnTo>
                  <a:lnTo>
                    <a:pt x="3055" y="317"/>
                  </a:lnTo>
                  <a:lnTo>
                    <a:pt x="3009" y="349"/>
                  </a:lnTo>
                  <a:lnTo>
                    <a:pt x="2958" y="380"/>
                  </a:lnTo>
                  <a:lnTo>
                    <a:pt x="2902" y="409"/>
                  </a:lnTo>
                  <a:lnTo>
                    <a:pt x="2841" y="438"/>
                  </a:lnTo>
                  <a:lnTo>
                    <a:pt x="2775" y="464"/>
                  </a:lnTo>
                  <a:lnTo>
                    <a:pt x="2706" y="490"/>
                  </a:lnTo>
                  <a:lnTo>
                    <a:pt x="2632" y="513"/>
                  </a:lnTo>
                  <a:lnTo>
                    <a:pt x="2554" y="535"/>
                  </a:lnTo>
                  <a:lnTo>
                    <a:pt x="2472" y="556"/>
                  </a:lnTo>
                  <a:lnTo>
                    <a:pt x="2388" y="574"/>
                  </a:lnTo>
                  <a:lnTo>
                    <a:pt x="2299" y="591"/>
                  </a:lnTo>
                  <a:lnTo>
                    <a:pt x="2208" y="605"/>
                  </a:lnTo>
                  <a:lnTo>
                    <a:pt x="2114" y="618"/>
                  </a:lnTo>
                  <a:lnTo>
                    <a:pt x="2016" y="628"/>
                  </a:lnTo>
                  <a:lnTo>
                    <a:pt x="1917" y="637"/>
                  </a:lnTo>
                  <a:lnTo>
                    <a:pt x="1815" y="643"/>
                  </a:lnTo>
                  <a:lnTo>
                    <a:pt x="1712" y="646"/>
                  </a:lnTo>
                  <a:lnTo>
                    <a:pt x="1606" y="647"/>
                  </a:lnTo>
                  <a:lnTo>
                    <a:pt x="1500" y="646"/>
                  </a:lnTo>
                  <a:lnTo>
                    <a:pt x="1397" y="643"/>
                  </a:lnTo>
                  <a:lnTo>
                    <a:pt x="1295" y="637"/>
                  </a:lnTo>
                  <a:lnTo>
                    <a:pt x="1195" y="628"/>
                  </a:lnTo>
                  <a:lnTo>
                    <a:pt x="1098" y="618"/>
                  </a:lnTo>
                  <a:lnTo>
                    <a:pt x="1004" y="605"/>
                  </a:lnTo>
                  <a:lnTo>
                    <a:pt x="912" y="591"/>
                  </a:lnTo>
                  <a:lnTo>
                    <a:pt x="824" y="574"/>
                  </a:lnTo>
                  <a:lnTo>
                    <a:pt x="739" y="556"/>
                  </a:lnTo>
                  <a:lnTo>
                    <a:pt x="658" y="535"/>
                  </a:lnTo>
                  <a:lnTo>
                    <a:pt x="580" y="513"/>
                  </a:lnTo>
                  <a:lnTo>
                    <a:pt x="506" y="490"/>
                  </a:lnTo>
                  <a:lnTo>
                    <a:pt x="436" y="464"/>
                  </a:lnTo>
                  <a:lnTo>
                    <a:pt x="371" y="438"/>
                  </a:lnTo>
                  <a:lnTo>
                    <a:pt x="310" y="409"/>
                  </a:lnTo>
                  <a:lnTo>
                    <a:pt x="254" y="380"/>
                  </a:lnTo>
                  <a:lnTo>
                    <a:pt x="203" y="349"/>
                  </a:lnTo>
                  <a:lnTo>
                    <a:pt x="157" y="317"/>
                  </a:lnTo>
                  <a:lnTo>
                    <a:pt x="116" y="284"/>
                  </a:lnTo>
                  <a:lnTo>
                    <a:pt x="82" y="250"/>
                  </a:lnTo>
                  <a:lnTo>
                    <a:pt x="53" y="215"/>
                  </a:lnTo>
                  <a:lnTo>
                    <a:pt x="30" y="178"/>
                  </a:lnTo>
                  <a:lnTo>
                    <a:pt x="13" y="142"/>
                  </a:lnTo>
                  <a:lnTo>
                    <a:pt x="3" y="104"/>
                  </a:lnTo>
                  <a:lnTo>
                    <a:pt x="0" y="66"/>
                  </a:lnTo>
                  <a:lnTo>
                    <a:pt x="3" y="3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1" name="Freeform 185"/>
            <p:cNvSpPr/>
            <p:nvPr/>
          </p:nvSpPr>
          <p:spPr bwMode="auto">
            <a:xfrm>
              <a:off x="10059988" y="3074988"/>
              <a:ext cx="463550" cy="92075"/>
            </a:xfrm>
            <a:custGeom>
              <a:avLst/>
              <a:gdLst>
                <a:gd name="T0" fmla="*/ 87 w 3212"/>
                <a:gd name="T1" fmla="*/ 40 h 647"/>
                <a:gd name="T2" fmla="*/ 256 w 3212"/>
                <a:gd name="T3" fmla="*/ 113 h 647"/>
                <a:gd name="T4" fmla="*/ 442 w 3212"/>
                <a:gd name="T5" fmla="*/ 178 h 647"/>
                <a:gd name="T6" fmla="*/ 647 w 3212"/>
                <a:gd name="T7" fmla="*/ 233 h 647"/>
                <a:gd name="T8" fmla="*/ 869 w 3212"/>
                <a:gd name="T9" fmla="*/ 277 h 647"/>
                <a:gd name="T10" fmla="*/ 1103 w 3212"/>
                <a:gd name="T11" fmla="*/ 310 h 647"/>
                <a:gd name="T12" fmla="*/ 1349 w 3212"/>
                <a:gd name="T13" fmla="*/ 330 h 647"/>
                <a:gd name="T14" fmla="*/ 1606 w 3212"/>
                <a:gd name="T15" fmla="*/ 337 h 647"/>
                <a:gd name="T16" fmla="*/ 1862 w 3212"/>
                <a:gd name="T17" fmla="*/ 330 h 647"/>
                <a:gd name="T18" fmla="*/ 2109 w 3212"/>
                <a:gd name="T19" fmla="*/ 310 h 647"/>
                <a:gd name="T20" fmla="*/ 2343 w 3212"/>
                <a:gd name="T21" fmla="*/ 277 h 647"/>
                <a:gd name="T22" fmla="*/ 2564 w 3212"/>
                <a:gd name="T23" fmla="*/ 233 h 647"/>
                <a:gd name="T24" fmla="*/ 2769 w 3212"/>
                <a:gd name="T25" fmla="*/ 178 h 647"/>
                <a:gd name="T26" fmla="*/ 2957 w 3212"/>
                <a:gd name="T27" fmla="*/ 113 h 647"/>
                <a:gd name="T28" fmla="*/ 3125 w 3212"/>
                <a:gd name="T29" fmla="*/ 40 h 647"/>
                <a:gd name="T30" fmla="*/ 3209 w 3212"/>
                <a:gd name="T31" fmla="*/ 32 h 647"/>
                <a:gd name="T32" fmla="*/ 3209 w 3212"/>
                <a:gd name="T33" fmla="*/ 103 h 647"/>
                <a:gd name="T34" fmla="*/ 3182 w 3212"/>
                <a:gd name="T35" fmla="*/ 178 h 647"/>
                <a:gd name="T36" fmla="*/ 3130 w 3212"/>
                <a:gd name="T37" fmla="*/ 249 h 647"/>
                <a:gd name="T38" fmla="*/ 3055 w 3212"/>
                <a:gd name="T39" fmla="*/ 316 h 647"/>
                <a:gd name="T40" fmla="*/ 2958 w 3212"/>
                <a:gd name="T41" fmla="*/ 379 h 647"/>
                <a:gd name="T42" fmla="*/ 2841 w 3212"/>
                <a:gd name="T43" fmla="*/ 437 h 647"/>
                <a:gd name="T44" fmla="*/ 2706 w 3212"/>
                <a:gd name="T45" fmla="*/ 489 h 647"/>
                <a:gd name="T46" fmla="*/ 2554 w 3212"/>
                <a:gd name="T47" fmla="*/ 535 h 647"/>
                <a:gd name="T48" fmla="*/ 2388 w 3212"/>
                <a:gd name="T49" fmla="*/ 574 h 647"/>
                <a:gd name="T50" fmla="*/ 2208 w 3212"/>
                <a:gd name="T51" fmla="*/ 605 h 647"/>
                <a:gd name="T52" fmla="*/ 2016 w 3212"/>
                <a:gd name="T53" fmla="*/ 628 h 647"/>
                <a:gd name="T54" fmla="*/ 1815 w 3212"/>
                <a:gd name="T55" fmla="*/ 642 h 647"/>
                <a:gd name="T56" fmla="*/ 1606 w 3212"/>
                <a:gd name="T57" fmla="*/ 647 h 647"/>
                <a:gd name="T58" fmla="*/ 1397 w 3212"/>
                <a:gd name="T59" fmla="*/ 642 h 647"/>
                <a:gd name="T60" fmla="*/ 1195 w 3212"/>
                <a:gd name="T61" fmla="*/ 628 h 647"/>
                <a:gd name="T62" fmla="*/ 1004 w 3212"/>
                <a:gd name="T63" fmla="*/ 605 h 647"/>
                <a:gd name="T64" fmla="*/ 824 w 3212"/>
                <a:gd name="T65" fmla="*/ 574 h 647"/>
                <a:gd name="T66" fmla="*/ 658 w 3212"/>
                <a:gd name="T67" fmla="*/ 535 h 647"/>
                <a:gd name="T68" fmla="*/ 506 w 3212"/>
                <a:gd name="T69" fmla="*/ 489 h 647"/>
                <a:gd name="T70" fmla="*/ 371 w 3212"/>
                <a:gd name="T71" fmla="*/ 437 h 647"/>
                <a:gd name="T72" fmla="*/ 254 w 3212"/>
                <a:gd name="T73" fmla="*/ 379 h 647"/>
                <a:gd name="T74" fmla="*/ 157 w 3212"/>
                <a:gd name="T75" fmla="*/ 316 h 647"/>
                <a:gd name="T76" fmla="*/ 82 w 3212"/>
                <a:gd name="T77" fmla="*/ 249 h 647"/>
                <a:gd name="T78" fmla="*/ 30 w 3212"/>
                <a:gd name="T79" fmla="*/ 178 h 647"/>
                <a:gd name="T80" fmla="*/ 3 w 3212"/>
                <a:gd name="T81" fmla="*/ 103 h 647"/>
                <a:gd name="T82" fmla="*/ 3 w 3212"/>
                <a:gd name="T83" fmla="*/ 32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7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3"/>
                  </a:lnTo>
                  <a:lnTo>
                    <a:pt x="346" y="147"/>
                  </a:lnTo>
                  <a:lnTo>
                    <a:pt x="442" y="178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5"/>
                  </a:lnTo>
                  <a:lnTo>
                    <a:pt x="1606" y="337"/>
                  </a:lnTo>
                  <a:lnTo>
                    <a:pt x="1735" y="335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8"/>
                  </a:lnTo>
                  <a:lnTo>
                    <a:pt x="2865" y="147"/>
                  </a:lnTo>
                  <a:lnTo>
                    <a:pt x="2957" y="113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2"/>
                  </a:lnTo>
                  <a:lnTo>
                    <a:pt x="3212" y="65"/>
                  </a:lnTo>
                  <a:lnTo>
                    <a:pt x="3209" y="103"/>
                  </a:lnTo>
                  <a:lnTo>
                    <a:pt x="3199" y="141"/>
                  </a:lnTo>
                  <a:lnTo>
                    <a:pt x="3182" y="178"/>
                  </a:lnTo>
                  <a:lnTo>
                    <a:pt x="3159" y="214"/>
                  </a:lnTo>
                  <a:lnTo>
                    <a:pt x="3130" y="249"/>
                  </a:lnTo>
                  <a:lnTo>
                    <a:pt x="3096" y="283"/>
                  </a:lnTo>
                  <a:lnTo>
                    <a:pt x="3055" y="316"/>
                  </a:lnTo>
                  <a:lnTo>
                    <a:pt x="3009" y="348"/>
                  </a:lnTo>
                  <a:lnTo>
                    <a:pt x="2958" y="379"/>
                  </a:lnTo>
                  <a:lnTo>
                    <a:pt x="2902" y="409"/>
                  </a:lnTo>
                  <a:lnTo>
                    <a:pt x="2841" y="437"/>
                  </a:lnTo>
                  <a:lnTo>
                    <a:pt x="2775" y="464"/>
                  </a:lnTo>
                  <a:lnTo>
                    <a:pt x="2706" y="489"/>
                  </a:lnTo>
                  <a:lnTo>
                    <a:pt x="2632" y="513"/>
                  </a:lnTo>
                  <a:lnTo>
                    <a:pt x="2554" y="535"/>
                  </a:lnTo>
                  <a:lnTo>
                    <a:pt x="2472" y="555"/>
                  </a:lnTo>
                  <a:lnTo>
                    <a:pt x="2388" y="574"/>
                  </a:lnTo>
                  <a:lnTo>
                    <a:pt x="2299" y="590"/>
                  </a:lnTo>
                  <a:lnTo>
                    <a:pt x="2208" y="605"/>
                  </a:lnTo>
                  <a:lnTo>
                    <a:pt x="2114" y="618"/>
                  </a:lnTo>
                  <a:lnTo>
                    <a:pt x="2016" y="628"/>
                  </a:lnTo>
                  <a:lnTo>
                    <a:pt x="1917" y="636"/>
                  </a:lnTo>
                  <a:lnTo>
                    <a:pt x="1815" y="642"/>
                  </a:lnTo>
                  <a:lnTo>
                    <a:pt x="1712" y="646"/>
                  </a:lnTo>
                  <a:lnTo>
                    <a:pt x="1606" y="647"/>
                  </a:lnTo>
                  <a:lnTo>
                    <a:pt x="1500" y="646"/>
                  </a:lnTo>
                  <a:lnTo>
                    <a:pt x="1397" y="642"/>
                  </a:lnTo>
                  <a:lnTo>
                    <a:pt x="1295" y="636"/>
                  </a:lnTo>
                  <a:lnTo>
                    <a:pt x="1195" y="628"/>
                  </a:lnTo>
                  <a:lnTo>
                    <a:pt x="1098" y="618"/>
                  </a:lnTo>
                  <a:lnTo>
                    <a:pt x="1004" y="605"/>
                  </a:lnTo>
                  <a:lnTo>
                    <a:pt x="912" y="590"/>
                  </a:lnTo>
                  <a:lnTo>
                    <a:pt x="824" y="574"/>
                  </a:lnTo>
                  <a:lnTo>
                    <a:pt x="739" y="555"/>
                  </a:lnTo>
                  <a:lnTo>
                    <a:pt x="658" y="535"/>
                  </a:lnTo>
                  <a:lnTo>
                    <a:pt x="580" y="513"/>
                  </a:lnTo>
                  <a:lnTo>
                    <a:pt x="506" y="489"/>
                  </a:lnTo>
                  <a:lnTo>
                    <a:pt x="436" y="464"/>
                  </a:lnTo>
                  <a:lnTo>
                    <a:pt x="371" y="437"/>
                  </a:lnTo>
                  <a:lnTo>
                    <a:pt x="310" y="409"/>
                  </a:lnTo>
                  <a:lnTo>
                    <a:pt x="254" y="379"/>
                  </a:lnTo>
                  <a:lnTo>
                    <a:pt x="203" y="348"/>
                  </a:lnTo>
                  <a:lnTo>
                    <a:pt x="157" y="316"/>
                  </a:lnTo>
                  <a:lnTo>
                    <a:pt x="116" y="283"/>
                  </a:lnTo>
                  <a:lnTo>
                    <a:pt x="82" y="249"/>
                  </a:lnTo>
                  <a:lnTo>
                    <a:pt x="53" y="214"/>
                  </a:lnTo>
                  <a:lnTo>
                    <a:pt x="30" y="178"/>
                  </a:lnTo>
                  <a:lnTo>
                    <a:pt x="13" y="141"/>
                  </a:lnTo>
                  <a:lnTo>
                    <a:pt x="3" y="103"/>
                  </a:lnTo>
                  <a:lnTo>
                    <a:pt x="0" y="65"/>
                  </a:lnTo>
                  <a:lnTo>
                    <a:pt x="3" y="32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64" name="Group 29"/>
          <p:cNvGrpSpPr/>
          <p:nvPr/>
        </p:nvGrpSpPr>
        <p:grpSpPr>
          <a:xfrm>
            <a:off x="9786057" y="1948408"/>
            <a:ext cx="444500" cy="439738"/>
            <a:chOff x="2587625" y="4291013"/>
            <a:chExt cx="444500" cy="439738"/>
          </a:xfrm>
          <a:solidFill>
            <a:schemeClr val="accent1">
              <a:lumMod val="50000"/>
            </a:schemeClr>
          </a:solidFill>
        </p:grpSpPr>
        <p:sp>
          <p:nvSpPr>
            <p:cNvPr id="72" name="Freeform 290"/>
            <p:cNvSpPr>
              <a:spLocks noEditPoints="1"/>
            </p:cNvSpPr>
            <p:nvPr/>
          </p:nvSpPr>
          <p:spPr bwMode="auto">
            <a:xfrm>
              <a:off x="2790825" y="4491038"/>
              <a:ext cx="241300" cy="239713"/>
            </a:xfrm>
            <a:custGeom>
              <a:avLst/>
              <a:gdLst>
                <a:gd name="T0" fmla="*/ 582 w 1676"/>
                <a:gd name="T1" fmla="*/ 282 h 1813"/>
                <a:gd name="T2" fmla="*/ 453 w 1676"/>
                <a:gd name="T3" fmla="*/ 343 h 1813"/>
                <a:gd name="T4" fmla="*/ 344 w 1676"/>
                <a:gd name="T5" fmla="*/ 449 h 1813"/>
                <a:gd name="T6" fmla="*/ 274 w 1676"/>
                <a:gd name="T7" fmla="*/ 582 h 1813"/>
                <a:gd name="T8" fmla="*/ 246 w 1676"/>
                <a:gd name="T9" fmla="*/ 729 h 1813"/>
                <a:gd name="T10" fmla="*/ 260 w 1676"/>
                <a:gd name="T11" fmla="*/ 878 h 1813"/>
                <a:gd name="T12" fmla="*/ 316 w 1676"/>
                <a:gd name="T13" fmla="*/ 1018 h 1813"/>
                <a:gd name="T14" fmla="*/ 414 w 1676"/>
                <a:gd name="T15" fmla="*/ 1136 h 1813"/>
                <a:gd name="T16" fmla="*/ 538 w 1676"/>
                <a:gd name="T17" fmla="*/ 1212 h 1813"/>
                <a:gd name="T18" fmla="*/ 673 w 1676"/>
                <a:gd name="T19" fmla="*/ 1242 h 1813"/>
                <a:gd name="T20" fmla="*/ 811 w 1676"/>
                <a:gd name="T21" fmla="*/ 1227 h 1813"/>
                <a:gd name="T22" fmla="*/ 941 w 1676"/>
                <a:gd name="T23" fmla="*/ 1166 h 1813"/>
                <a:gd name="T24" fmla="*/ 1049 w 1676"/>
                <a:gd name="T25" fmla="*/ 1061 h 1813"/>
                <a:gd name="T26" fmla="*/ 1119 w 1676"/>
                <a:gd name="T27" fmla="*/ 927 h 1813"/>
                <a:gd name="T28" fmla="*/ 1147 w 1676"/>
                <a:gd name="T29" fmla="*/ 779 h 1813"/>
                <a:gd name="T30" fmla="*/ 1133 w 1676"/>
                <a:gd name="T31" fmla="*/ 630 h 1813"/>
                <a:gd name="T32" fmla="*/ 1077 w 1676"/>
                <a:gd name="T33" fmla="*/ 491 h 1813"/>
                <a:gd name="T34" fmla="*/ 980 w 1676"/>
                <a:gd name="T35" fmla="*/ 374 h 1813"/>
                <a:gd name="T36" fmla="*/ 855 w 1676"/>
                <a:gd name="T37" fmla="*/ 298 h 1813"/>
                <a:gd name="T38" fmla="*/ 720 w 1676"/>
                <a:gd name="T39" fmla="*/ 267 h 1813"/>
                <a:gd name="T40" fmla="*/ 781 w 1676"/>
                <a:gd name="T41" fmla="*/ 5 h 1813"/>
                <a:gd name="T42" fmla="*/ 946 w 1676"/>
                <a:gd name="T43" fmla="*/ 49 h 1813"/>
                <a:gd name="T44" fmla="*/ 1099 w 1676"/>
                <a:gd name="T45" fmla="*/ 137 h 1813"/>
                <a:gd name="T46" fmla="*/ 1230 w 1676"/>
                <a:gd name="T47" fmla="*/ 267 h 1813"/>
                <a:gd name="T48" fmla="*/ 1324 w 1676"/>
                <a:gd name="T49" fmla="*/ 424 h 1813"/>
                <a:gd name="T50" fmla="*/ 1378 w 1676"/>
                <a:gd name="T51" fmla="*/ 596 h 1813"/>
                <a:gd name="T52" fmla="*/ 1393 w 1676"/>
                <a:gd name="T53" fmla="*/ 775 h 1813"/>
                <a:gd name="T54" fmla="*/ 1368 w 1676"/>
                <a:gd name="T55" fmla="*/ 953 h 1813"/>
                <a:gd name="T56" fmla="*/ 1603 w 1676"/>
                <a:gd name="T57" fmla="*/ 1363 h 1813"/>
                <a:gd name="T58" fmla="*/ 1656 w 1676"/>
                <a:gd name="T59" fmla="*/ 1449 h 1813"/>
                <a:gd name="T60" fmla="*/ 1676 w 1676"/>
                <a:gd name="T61" fmla="*/ 1550 h 1813"/>
                <a:gd name="T62" fmla="*/ 1656 w 1676"/>
                <a:gd name="T63" fmla="*/ 1651 h 1813"/>
                <a:gd name="T64" fmla="*/ 1603 w 1676"/>
                <a:gd name="T65" fmla="*/ 1737 h 1813"/>
                <a:gd name="T66" fmla="*/ 1515 w 1676"/>
                <a:gd name="T67" fmla="*/ 1798 h 1813"/>
                <a:gd name="T68" fmla="*/ 1414 w 1676"/>
                <a:gd name="T69" fmla="*/ 1813 h 1813"/>
                <a:gd name="T70" fmla="*/ 1316 w 1676"/>
                <a:gd name="T71" fmla="*/ 1783 h 1813"/>
                <a:gd name="T72" fmla="*/ 986 w 1676"/>
                <a:gd name="T73" fmla="*/ 1441 h 1813"/>
                <a:gd name="T74" fmla="*/ 826 w 1676"/>
                <a:gd name="T75" fmla="*/ 1496 h 1813"/>
                <a:gd name="T76" fmla="*/ 660 w 1676"/>
                <a:gd name="T77" fmla="*/ 1508 h 1813"/>
                <a:gd name="T78" fmla="*/ 496 w 1676"/>
                <a:gd name="T79" fmla="*/ 1477 h 1813"/>
                <a:gd name="T80" fmla="*/ 341 w 1676"/>
                <a:gd name="T81" fmla="*/ 1404 h 1813"/>
                <a:gd name="T82" fmla="*/ 204 w 1676"/>
                <a:gd name="T83" fmla="*/ 1289 h 1813"/>
                <a:gd name="T84" fmla="*/ 95 w 1676"/>
                <a:gd name="T85" fmla="*/ 1137 h 1813"/>
                <a:gd name="T86" fmla="*/ 27 w 1676"/>
                <a:gd name="T87" fmla="*/ 966 h 1813"/>
                <a:gd name="T88" fmla="*/ 0 w 1676"/>
                <a:gd name="T89" fmla="*/ 785 h 1813"/>
                <a:gd name="T90" fmla="*/ 13 w 1676"/>
                <a:gd name="T91" fmla="*/ 602 h 1813"/>
                <a:gd name="T92" fmla="*/ 67 w 1676"/>
                <a:gd name="T93" fmla="*/ 427 h 1813"/>
                <a:gd name="T94" fmla="*/ 162 w 1676"/>
                <a:gd name="T95" fmla="*/ 268 h 1813"/>
                <a:gd name="T96" fmla="*/ 294 w 1676"/>
                <a:gd name="T97" fmla="*/ 137 h 1813"/>
                <a:gd name="T98" fmla="*/ 447 w 1676"/>
                <a:gd name="T99" fmla="*/ 49 h 1813"/>
                <a:gd name="T100" fmla="*/ 612 w 1676"/>
                <a:gd name="T101" fmla="*/ 5 h 1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76" h="1813">
                  <a:moveTo>
                    <a:pt x="673" y="267"/>
                  </a:moveTo>
                  <a:lnTo>
                    <a:pt x="627" y="272"/>
                  </a:lnTo>
                  <a:lnTo>
                    <a:pt x="582" y="282"/>
                  </a:lnTo>
                  <a:lnTo>
                    <a:pt x="538" y="298"/>
                  </a:lnTo>
                  <a:lnTo>
                    <a:pt x="495" y="317"/>
                  </a:lnTo>
                  <a:lnTo>
                    <a:pt x="453" y="343"/>
                  </a:lnTo>
                  <a:lnTo>
                    <a:pt x="414" y="374"/>
                  </a:lnTo>
                  <a:lnTo>
                    <a:pt x="377" y="409"/>
                  </a:lnTo>
                  <a:lnTo>
                    <a:pt x="344" y="449"/>
                  </a:lnTo>
                  <a:lnTo>
                    <a:pt x="316" y="491"/>
                  </a:lnTo>
                  <a:lnTo>
                    <a:pt x="293" y="536"/>
                  </a:lnTo>
                  <a:lnTo>
                    <a:pt x="274" y="582"/>
                  </a:lnTo>
                  <a:lnTo>
                    <a:pt x="260" y="630"/>
                  </a:lnTo>
                  <a:lnTo>
                    <a:pt x="251" y="679"/>
                  </a:lnTo>
                  <a:lnTo>
                    <a:pt x="246" y="729"/>
                  </a:lnTo>
                  <a:lnTo>
                    <a:pt x="246" y="779"/>
                  </a:lnTo>
                  <a:lnTo>
                    <a:pt x="251" y="829"/>
                  </a:lnTo>
                  <a:lnTo>
                    <a:pt x="260" y="878"/>
                  </a:lnTo>
                  <a:lnTo>
                    <a:pt x="274" y="927"/>
                  </a:lnTo>
                  <a:lnTo>
                    <a:pt x="293" y="974"/>
                  </a:lnTo>
                  <a:lnTo>
                    <a:pt x="316" y="1018"/>
                  </a:lnTo>
                  <a:lnTo>
                    <a:pt x="344" y="1061"/>
                  </a:lnTo>
                  <a:lnTo>
                    <a:pt x="377" y="1100"/>
                  </a:lnTo>
                  <a:lnTo>
                    <a:pt x="414" y="1136"/>
                  </a:lnTo>
                  <a:lnTo>
                    <a:pt x="453" y="1166"/>
                  </a:lnTo>
                  <a:lnTo>
                    <a:pt x="495" y="1191"/>
                  </a:lnTo>
                  <a:lnTo>
                    <a:pt x="538" y="1212"/>
                  </a:lnTo>
                  <a:lnTo>
                    <a:pt x="582" y="1227"/>
                  </a:lnTo>
                  <a:lnTo>
                    <a:pt x="627" y="1237"/>
                  </a:lnTo>
                  <a:lnTo>
                    <a:pt x="673" y="1242"/>
                  </a:lnTo>
                  <a:lnTo>
                    <a:pt x="720" y="1242"/>
                  </a:lnTo>
                  <a:lnTo>
                    <a:pt x="766" y="1237"/>
                  </a:lnTo>
                  <a:lnTo>
                    <a:pt x="811" y="1227"/>
                  </a:lnTo>
                  <a:lnTo>
                    <a:pt x="855" y="1212"/>
                  </a:lnTo>
                  <a:lnTo>
                    <a:pt x="898" y="1191"/>
                  </a:lnTo>
                  <a:lnTo>
                    <a:pt x="941" y="1166"/>
                  </a:lnTo>
                  <a:lnTo>
                    <a:pt x="980" y="1136"/>
                  </a:lnTo>
                  <a:lnTo>
                    <a:pt x="1016" y="1100"/>
                  </a:lnTo>
                  <a:lnTo>
                    <a:pt x="1049" y="1061"/>
                  </a:lnTo>
                  <a:lnTo>
                    <a:pt x="1077" y="1018"/>
                  </a:lnTo>
                  <a:lnTo>
                    <a:pt x="1100" y="974"/>
                  </a:lnTo>
                  <a:lnTo>
                    <a:pt x="1119" y="927"/>
                  </a:lnTo>
                  <a:lnTo>
                    <a:pt x="1133" y="878"/>
                  </a:lnTo>
                  <a:lnTo>
                    <a:pt x="1142" y="829"/>
                  </a:lnTo>
                  <a:lnTo>
                    <a:pt x="1147" y="779"/>
                  </a:lnTo>
                  <a:lnTo>
                    <a:pt x="1147" y="729"/>
                  </a:lnTo>
                  <a:lnTo>
                    <a:pt x="1142" y="679"/>
                  </a:lnTo>
                  <a:lnTo>
                    <a:pt x="1133" y="630"/>
                  </a:lnTo>
                  <a:lnTo>
                    <a:pt x="1119" y="582"/>
                  </a:lnTo>
                  <a:lnTo>
                    <a:pt x="1100" y="536"/>
                  </a:lnTo>
                  <a:lnTo>
                    <a:pt x="1077" y="491"/>
                  </a:lnTo>
                  <a:lnTo>
                    <a:pt x="1049" y="449"/>
                  </a:lnTo>
                  <a:lnTo>
                    <a:pt x="1016" y="409"/>
                  </a:lnTo>
                  <a:lnTo>
                    <a:pt x="980" y="374"/>
                  </a:lnTo>
                  <a:lnTo>
                    <a:pt x="941" y="343"/>
                  </a:lnTo>
                  <a:lnTo>
                    <a:pt x="898" y="317"/>
                  </a:lnTo>
                  <a:lnTo>
                    <a:pt x="855" y="298"/>
                  </a:lnTo>
                  <a:lnTo>
                    <a:pt x="811" y="282"/>
                  </a:lnTo>
                  <a:lnTo>
                    <a:pt x="766" y="272"/>
                  </a:lnTo>
                  <a:lnTo>
                    <a:pt x="720" y="267"/>
                  </a:lnTo>
                  <a:lnTo>
                    <a:pt x="673" y="267"/>
                  </a:lnTo>
                  <a:close/>
                  <a:moveTo>
                    <a:pt x="725" y="0"/>
                  </a:moveTo>
                  <a:lnTo>
                    <a:pt x="781" y="5"/>
                  </a:lnTo>
                  <a:lnTo>
                    <a:pt x="837" y="15"/>
                  </a:lnTo>
                  <a:lnTo>
                    <a:pt x="892" y="29"/>
                  </a:lnTo>
                  <a:lnTo>
                    <a:pt x="946" y="49"/>
                  </a:lnTo>
                  <a:lnTo>
                    <a:pt x="999" y="74"/>
                  </a:lnTo>
                  <a:lnTo>
                    <a:pt x="1050" y="103"/>
                  </a:lnTo>
                  <a:lnTo>
                    <a:pt x="1099" y="137"/>
                  </a:lnTo>
                  <a:lnTo>
                    <a:pt x="1145" y="176"/>
                  </a:lnTo>
                  <a:lnTo>
                    <a:pt x="1190" y="219"/>
                  </a:lnTo>
                  <a:lnTo>
                    <a:pt x="1230" y="267"/>
                  </a:lnTo>
                  <a:lnTo>
                    <a:pt x="1266" y="317"/>
                  </a:lnTo>
                  <a:lnTo>
                    <a:pt x="1297" y="369"/>
                  </a:lnTo>
                  <a:lnTo>
                    <a:pt x="1324" y="424"/>
                  </a:lnTo>
                  <a:lnTo>
                    <a:pt x="1346" y="479"/>
                  </a:lnTo>
                  <a:lnTo>
                    <a:pt x="1364" y="537"/>
                  </a:lnTo>
                  <a:lnTo>
                    <a:pt x="1378" y="596"/>
                  </a:lnTo>
                  <a:lnTo>
                    <a:pt x="1387" y="655"/>
                  </a:lnTo>
                  <a:lnTo>
                    <a:pt x="1392" y="715"/>
                  </a:lnTo>
                  <a:lnTo>
                    <a:pt x="1393" y="775"/>
                  </a:lnTo>
                  <a:lnTo>
                    <a:pt x="1389" y="835"/>
                  </a:lnTo>
                  <a:lnTo>
                    <a:pt x="1381" y="895"/>
                  </a:lnTo>
                  <a:lnTo>
                    <a:pt x="1368" y="953"/>
                  </a:lnTo>
                  <a:lnTo>
                    <a:pt x="1351" y="1011"/>
                  </a:lnTo>
                  <a:lnTo>
                    <a:pt x="1330" y="1067"/>
                  </a:lnTo>
                  <a:lnTo>
                    <a:pt x="1603" y="1363"/>
                  </a:lnTo>
                  <a:lnTo>
                    <a:pt x="1625" y="1389"/>
                  </a:lnTo>
                  <a:lnTo>
                    <a:pt x="1642" y="1419"/>
                  </a:lnTo>
                  <a:lnTo>
                    <a:pt x="1656" y="1449"/>
                  </a:lnTo>
                  <a:lnTo>
                    <a:pt x="1668" y="1482"/>
                  </a:lnTo>
                  <a:lnTo>
                    <a:pt x="1674" y="1515"/>
                  </a:lnTo>
                  <a:lnTo>
                    <a:pt x="1676" y="1550"/>
                  </a:lnTo>
                  <a:lnTo>
                    <a:pt x="1674" y="1585"/>
                  </a:lnTo>
                  <a:lnTo>
                    <a:pt x="1668" y="1619"/>
                  </a:lnTo>
                  <a:lnTo>
                    <a:pt x="1656" y="1651"/>
                  </a:lnTo>
                  <a:lnTo>
                    <a:pt x="1642" y="1682"/>
                  </a:lnTo>
                  <a:lnTo>
                    <a:pt x="1625" y="1711"/>
                  </a:lnTo>
                  <a:lnTo>
                    <a:pt x="1603" y="1737"/>
                  </a:lnTo>
                  <a:lnTo>
                    <a:pt x="1576" y="1762"/>
                  </a:lnTo>
                  <a:lnTo>
                    <a:pt x="1547" y="1783"/>
                  </a:lnTo>
                  <a:lnTo>
                    <a:pt x="1515" y="1798"/>
                  </a:lnTo>
                  <a:lnTo>
                    <a:pt x="1482" y="1809"/>
                  </a:lnTo>
                  <a:lnTo>
                    <a:pt x="1449" y="1813"/>
                  </a:lnTo>
                  <a:lnTo>
                    <a:pt x="1414" y="1813"/>
                  </a:lnTo>
                  <a:lnTo>
                    <a:pt x="1380" y="1809"/>
                  </a:lnTo>
                  <a:lnTo>
                    <a:pt x="1347" y="1798"/>
                  </a:lnTo>
                  <a:lnTo>
                    <a:pt x="1316" y="1783"/>
                  </a:lnTo>
                  <a:lnTo>
                    <a:pt x="1286" y="1762"/>
                  </a:lnTo>
                  <a:lnTo>
                    <a:pt x="1259" y="1737"/>
                  </a:lnTo>
                  <a:lnTo>
                    <a:pt x="986" y="1441"/>
                  </a:lnTo>
                  <a:lnTo>
                    <a:pt x="934" y="1464"/>
                  </a:lnTo>
                  <a:lnTo>
                    <a:pt x="880" y="1483"/>
                  </a:lnTo>
                  <a:lnTo>
                    <a:pt x="826" y="1496"/>
                  </a:lnTo>
                  <a:lnTo>
                    <a:pt x="771" y="1504"/>
                  </a:lnTo>
                  <a:lnTo>
                    <a:pt x="716" y="1509"/>
                  </a:lnTo>
                  <a:lnTo>
                    <a:pt x="660" y="1508"/>
                  </a:lnTo>
                  <a:lnTo>
                    <a:pt x="605" y="1503"/>
                  </a:lnTo>
                  <a:lnTo>
                    <a:pt x="550" y="1493"/>
                  </a:lnTo>
                  <a:lnTo>
                    <a:pt x="496" y="1477"/>
                  </a:lnTo>
                  <a:lnTo>
                    <a:pt x="443" y="1458"/>
                  </a:lnTo>
                  <a:lnTo>
                    <a:pt x="391" y="1434"/>
                  </a:lnTo>
                  <a:lnTo>
                    <a:pt x="341" y="1404"/>
                  </a:lnTo>
                  <a:lnTo>
                    <a:pt x="293" y="1371"/>
                  </a:lnTo>
                  <a:lnTo>
                    <a:pt x="247" y="1332"/>
                  </a:lnTo>
                  <a:lnTo>
                    <a:pt x="204" y="1289"/>
                  </a:lnTo>
                  <a:lnTo>
                    <a:pt x="162" y="1240"/>
                  </a:lnTo>
                  <a:lnTo>
                    <a:pt x="126" y="1190"/>
                  </a:lnTo>
                  <a:lnTo>
                    <a:pt x="95" y="1137"/>
                  </a:lnTo>
                  <a:lnTo>
                    <a:pt x="68" y="1082"/>
                  </a:lnTo>
                  <a:lnTo>
                    <a:pt x="45" y="1024"/>
                  </a:lnTo>
                  <a:lnTo>
                    <a:pt x="27" y="966"/>
                  </a:lnTo>
                  <a:lnTo>
                    <a:pt x="13" y="906"/>
                  </a:lnTo>
                  <a:lnTo>
                    <a:pt x="4" y="846"/>
                  </a:lnTo>
                  <a:lnTo>
                    <a:pt x="0" y="785"/>
                  </a:lnTo>
                  <a:lnTo>
                    <a:pt x="0" y="724"/>
                  </a:lnTo>
                  <a:lnTo>
                    <a:pt x="4" y="663"/>
                  </a:lnTo>
                  <a:lnTo>
                    <a:pt x="13" y="602"/>
                  </a:lnTo>
                  <a:lnTo>
                    <a:pt x="27" y="543"/>
                  </a:lnTo>
                  <a:lnTo>
                    <a:pt x="45" y="485"/>
                  </a:lnTo>
                  <a:lnTo>
                    <a:pt x="67" y="427"/>
                  </a:lnTo>
                  <a:lnTo>
                    <a:pt x="94" y="373"/>
                  </a:lnTo>
                  <a:lnTo>
                    <a:pt x="126" y="319"/>
                  </a:lnTo>
                  <a:lnTo>
                    <a:pt x="162" y="268"/>
                  </a:lnTo>
                  <a:lnTo>
                    <a:pt x="203" y="220"/>
                  </a:lnTo>
                  <a:lnTo>
                    <a:pt x="247" y="176"/>
                  </a:lnTo>
                  <a:lnTo>
                    <a:pt x="294" y="137"/>
                  </a:lnTo>
                  <a:lnTo>
                    <a:pt x="343" y="103"/>
                  </a:lnTo>
                  <a:lnTo>
                    <a:pt x="394" y="74"/>
                  </a:lnTo>
                  <a:lnTo>
                    <a:pt x="447" y="49"/>
                  </a:lnTo>
                  <a:lnTo>
                    <a:pt x="501" y="29"/>
                  </a:lnTo>
                  <a:lnTo>
                    <a:pt x="556" y="15"/>
                  </a:lnTo>
                  <a:lnTo>
                    <a:pt x="612" y="5"/>
                  </a:lnTo>
                  <a:lnTo>
                    <a:pt x="668" y="0"/>
                  </a:lnTo>
                  <a:lnTo>
                    <a:pt x="7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3" name="Freeform 291"/>
            <p:cNvSpPr/>
            <p:nvPr/>
          </p:nvSpPr>
          <p:spPr bwMode="auto">
            <a:xfrm>
              <a:off x="2811463" y="4335463"/>
              <a:ext cx="217488" cy="274638"/>
            </a:xfrm>
            <a:custGeom>
              <a:avLst/>
              <a:gdLst>
                <a:gd name="T0" fmla="*/ 459 w 1508"/>
                <a:gd name="T1" fmla="*/ 30 h 2083"/>
                <a:gd name="T2" fmla="*/ 619 w 1508"/>
                <a:gd name="T3" fmla="*/ 254 h 2083"/>
                <a:gd name="T4" fmla="*/ 841 w 1508"/>
                <a:gd name="T5" fmla="*/ 542 h 2083"/>
                <a:gd name="T6" fmla="*/ 960 w 1508"/>
                <a:gd name="T7" fmla="*/ 441 h 2083"/>
                <a:gd name="T8" fmla="*/ 1249 w 1508"/>
                <a:gd name="T9" fmla="*/ 400 h 2083"/>
                <a:gd name="T10" fmla="*/ 1340 w 1508"/>
                <a:gd name="T11" fmla="*/ 564 h 2083"/>
                <a:gd name="T12" fmla="*/ 1411 w 1508"/>
                <a:gd name="T13" fmla="*/ 741 h 2083"/>
                <a:gd name="T14" fmla="*/ 1464 w 1508"/>
                <a:gd name="T15" fmla="*/ 927 h 2083"/>
                <a:gd name="T16" fmla="*/ 1497 w 1508"/>
                <a:gd name="T17" fmla="*/ 1121 h 2083"/>
                <a:gd name="T18" fmla="*/ 1508 w 1508"/>
                <a:gd name="T19" fmla="*/ 1322 h 2083"/>
                <a:gd name="T20" fmla="*/ 1497 w 1508"/>
                <a:gd name="T21" fmla="*/ 1526 h 2083"/>
                <a:gd name="T22" fmla="*/ 1463 w 1508"/>
                <a:gd name="T23" fmla="*/ 1720 h 2083"/>
                <a:gd name="T24" fmla="*/ 1409 w 1508"/>
                <a:gd name="T25" fmla="*/ 1907 h 2083"/>
                <a:gd name="T26" fmla="*/ 1337 w 1508"/>
                <a:gd name="T27" fmla="*/ 2083 h 2083"/>
                <a:gd name="T28" fmla="*/ 1349 w 1508"/>
                <a:gd name="T29" fmla="*/ 1945 h 2083"/>
                <a:gd name="T30" fmla="*/ 1341 w 1508"/>
                <a:gd name="T31" fmla="*/ 1808 h 2083"/>
                <a:gd name="T32" fmla="*/ 1313 w 1508"/>
                <a:gd name="T33" fmla="*/ 1675 h 2083"/>
                <a:gd name="T34" fmla="*/ 1266 w 1508"/>
                <a:gd name="T35" fmla="*/ 1547 h 2083"/>
                <a:gd name="T36" fmla="*/ 1201 w 1508"/>
                <a:gd name="T37" fmla="*/ 1429 h 2083"/>
                <a:gd name="T38" fmla="*/ 1117 w 1508"/>
                <a:gd name="T39" fmla="*/ 1321 h 2083"/>
                <a:gd name="T40" fmla="*/ 1021 w 1508"/>
                <a:gd name="T41" fmla="*/ 1233 h 2083"/>
                <a:gd name="T42" fmla="*/ 915 w 1508"/>
                <a:gd name="T43" fmla="*/ 1162 h 2083"/>
                <a:gd name="T44" fmla="*/ 801 w 1508"/>
                <a:gd name="T45" fmla="*/ 1111 h 2083"/>
                <a:gd name="T46" fmla="*/ 680 w 1508"/>
                <a:gd name="T47" fmla="*/ 1080 h 2083"/>
                <a:gd name="T48" fmla="*/ 554 w 1508"/>
                <a:gd name="T49" fmla="*/ 1069 h 2083"/>
                <a:gd name="T50" fmla="*/ 416 w 1508"/>
                <a:gd name="T51" fmla="*/ 1082 h 2083"/>
                <a:gd name="T52" fmla="*/ 283 w 1508"/>
                <a:gd name="T53" fmla="*/ 1120 h 2083"/>
                <a:gd name="T54" fmla="*/ 160 w 1508"/>
                <a:gd name="T55" fmla="*/ 1182 h 2083"/>
                <a:gd name="T56" fmla="*/ 591 w 1508"/>
                <a:gd name="T57" fmla="*/ 812 h 2083"/>
                <a:gd name="T58" fmla="*/ 751 w 1508"/>
                <a:gd name="T59" fmla="*/ 755 h 2083"/>
                <a:gd name="T60" fmla="*/ 500 w 1508"/>
                <a:gd name="T61" fmla="*/ 407 h 2083"/>
                <a:gd name="T62" fmla="*/ 338 w 1508"/>
                <a:gd name="T63" fmla="*/ 367 h 2083"/>
                <a:gd name="T64" fmla="*/ 175 w 1508"/>
                <a:gd name="T65" fmla="*/ 519 h 2083"/>
                <a:gd name="T66" fmla="*/ 0 w 1508"/>
                <a:gd name="T67" fmla="*/ 375 h 2083"/>
                <a:gd name="T68" fmla="*/ 166 w 1508"/>
                <a:gd name="T69" fmla="*/ 151 h 2083"/>
                <a:gd name="T70" fmla="*/ 287 w 1508"/>
                <a:gd name="T71" fmla="*/ 289 h 2083"/>
                <a:gd name="T72" fmla="*/ 445 w 1508"/>
                <a:gd name="T73" fmla="*/ 351 h 2083"/>
                <a:gd name="T74" fmla="*/ 453 w 1508"/>
                <a:gd name="T75" fmla="*/ 220 h 2083"/>
                <a:gd name="T76" fmla="*/ 316 w 1508"/>
                <a:gd name="T7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08" h="2083">
                  <a:moveTo>
                    <a:pt x="316" y="0"/>
                  </a:moveTo>
                  <a:lnTo>
                    <a:pt x="459" y="30"/>
                  </a:lnTo>
                  <a:lnTo>
                    <a:pt x="582" y="149"/>
                  </a:lnTo>
                  <a:lnTo>
                    <a:pt x="619" y="254"/>
                  </a:lnTo>
                  <a:lnTo>
                    <a:pt x="647" y="352"/>
                  </a:lnTo>
                  <a:lnTo>
                    <a:pt x="841" y="542"/>
                  </a:lnTo>
                  <a:lnTo>
                    <a:pt x="891" y="559"/>
                  </a:lnTo>
                  <a:lnTo>
                    <a:pt x="960" y="441"/>
                  </a:lnTo>
                  <a:lnTo>
                    <a:pt x="1204" y="417"/>
                  </a:lnTo>
                  <a:lnTo>
                    <a:pt x="1249" y="400"/>
                  </a:lnTo>
                  <a:lnTo>
                    <a:pt x="1297" y="481"/>
                  </a:lnTo>
                  <a:lnTo>
                    <a:pt x="1340" y="564"/>
                  </a:lnTo>
                  <a:lnTo>
                    <a:pt x="1378" y="651"/>
                  </a:lnTo>
                  <a:lnTo>
                    <a:pt x="1411" y="741"/>
                  </a:lnTo>
                  <a:lnTo>
                    <a:pt x="1440" y="832"/>
                  </a:lnTo>
                  <a:lnTo>
                    <a:pt x="1464" y="927"/>
                  </a:lnTo>
                  <a:lnTo>
                    <a:pt x="1483" y="1022"/>
                  </a:lnTo>
                  <a:lnTo>
                    <a:pt x="1497" y="1121"/>
                  </a:lnTo>
                  <a:lnTo>
                    <a:pt x="1505" y="1221"/>
                  </a:lnTo>
                  <a:lnTo>
                    <a:pt x="1508" y="1322"/>
                  </a:lnTo>
                  <a:lnTo>
                    <a:pt x="1505" y="1425"/>
                  </a:lnTo>
                  <a:lnTo>
                    <a:pt x="1497" y="1526"/>
                  </a:lnTo>
                  <a:lnTo>
                    <a:pt x="1483" y="1623"/>
                  </a:lnTo>
                  <a:lnTo>
                    <a:pt x="1463" y="1720"/>
                  </a:lnTo>
                  <a:lnTo>
                    <a:pt x="1439" y="1815"/>
                  </a:lnTo>
                  <a:lnTo>
                    <a:pt x="1409" y="1907"/>
                  </a:lnTo>
                  <a:lnTo>
                    <a:pt x="1375" y="1996"/>
                  </a:lnTo>
                  <a:lnTo>
                    <a:pt x="1337" y="2083"/>
                  </a:lnTo>
                  <a:lnTo>
                    <a:pt x="1345" y="2015"/>
                  </a:lnTo>
                  <a:lnTo>
                    <a:pt x="1349" y="1945"/>
                  </a:lnTo>
                  <a:lnTo>
                    <a:pt x="1347" y="1877"/>
                  </a:lnTo>
                  <a:lnTo>
                    <a:pt x="1341" y="1808"/>
                  </a:lnTo>
                  <a:lnTo>
                    <a:pt x="1329" y="1741"/>
                  </a:lnTo>
                  <a:lnTo>
                    <a:pt x="1313" y="1675"/>
                  </a:lnTo>
                  <a:lnTo>
                    <a:pt x="1293" y="1610"/>
                  </a:lnTo>
                  <a:lnTo>
                    <a:pt x="1266" y="1547"/>
                  </a:lnTo>
                  <a:lnTo>
                    <a:pt x="1236" y="1486"/>
                  </a:lnTo>
                  <a:lnTo>
                    <a:pt x="1201" y="1429"/>
                  </a:lnTo>
                  <a:lnTo>
                    <a:pt x="1161" y="1373"/>
                  </a:lnTo>
                  <a:lnTo>
                    <a:pt x="1117" y="1321"/>
                  </a:lnTo>
                  <a:lnTo>
                    <a:pt x="1071" y="1276"/>
                  </a:lnTo>
                  <a:lnTo>
                    <a:pt x="1021" y="1233"/>
                  </a:lnTo>
                  <a:lnTo>
                    <a:pt x="969" y="1195"/>
                  </a:lnTo>
                  <a:lnTo>
                    <a:pt x="915" y="1162"/>
                  </a:lnTo>
                  <a:lnTo>
                    <a:pt x="859" y="1134"/>
                  </a:lnTo>
                  <a:lnTo>
                    <a:pt x="801" y="1111"/>
                  </a:lnTo>
                  <a:lnTo>
                    <a:pt x="741" y="1093"/>
                  </a:lnTo>
                  <a:lnTo>
                    <a:pt x="680" y="1080"/>
                  </a:lnTo>
                  <a:lnTo>
                    <a:pt x="617" y="1072"/>
                  </a:lnTo>
                  <a:lnTo>
                    <a:pt x="554" y="1069"/>
                  </a:lnTo>
                  <a:lnTo>
                    <a:pt x="484" y="1072"/>
                  </a:lnTo>
                  <a:lnTo>
                    <a:pt x="416" y="1082"/>
                  </a:lnTo>
                  <a:lnTo>
                    <a:pt x="349" y="1098"/>
                  </a:lnTo>
                  <a:lnTo>
                    <a:pt x="283" y="1120"/>
                  </a:lnTo>
                  <a:lnTo>
                    <a:pt x="220" y="1148"/>
                  </a:lnTo>
                  <a:lnTo>
                    <a:pt x="160" y="1182"/>
                  </a:lnTo>
                  <a:lnTo>
                    <a:pt x="338" y="952"/>
                  </a:lnTo>
                  <a:lnTo>
                    <a:pt x="591" y="812"/>
                  </a:lnTo>
                  <a:lnTo>
                    <a:pt x="738" y="833"/>
                  </a:lnTo>
                  <a:lnTo>
                    <a:pt x="751" y="755"/>
                  </a:lnTo>
                  <a:lnTo>
                    <a:pt x="570" y="556"/>
                  </a:lnTo>
                  <a:lnTo>
                    <a:pt x="500" y="407"/>
                  </a:lnTo>
                  <a:lnTo>
                    <a:pt x="400" y="407"/>
                  </a:lnTo>
                  <a:lnTo>
                    <a:pt x="338" y="367"/>
                  </a:lnTo>
                  <a:lnTo>
                    <a:pt x="203" y="345"/>
                  </a:lnTo>
                  <a:lnTo>
                    <a:pt x="175" y="519"/>
                  </a:lnTo>
                  <a:lnTo>
                    <a:pt x="12" y="484"/>
                  </a:lnTo>
                  <a:lnTo>
                    <a:pt x="0" y="375"/>
                  </a:lnTo>
                  <a:lnTo>
                    <a:pt x="125" y="345"/>
                  </a:lnTo>
                  <a:lnTo>
                    <a:pt x="166" y="151"/>
                  </a:lnTo>
                  <a:lnTo>
                    <a:pt x="291" y="207"/>
                  </a:lnTo>
                  <a:lnTo>
                    <a:pt x="287" y="289"/>
                  </a:lnTo>
                  <a:lnTo>
                    <a:pt x="382" y="332"/>
                  </a:lnTo>
                  <a:lnTo>
                    <a:pt x="445" y="351"/>
                  </a:lnTo>
                  <a:lnTo>
                    <a:pt x="522" y="308"/>
                  </a:lnTo>
                  <a:lnTo>
                    <a:pt x="453" y="220"/>
                  </a:lnTo>
                  <a:lnTo>
                    <a:pt x="313" y="71"/>
                  </a:lnTo>
                  <a:lnTo>
                    <a:pt x="3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4" name="Freeform 292"/>
            <p:cNvSpPr/>
            <p:nvPr/>
          </p:nvSpPr>
          <p:spPr bwMode="auto">
            <a:xfrm>
              <a:off x="2786063" y="4497388"/>
              <a:ext cx="30163" cy="26988"/>
            </a:xfrm>
            <a:custGeom>
              <a:avLst/>
              <a:gdLst>
                <a:gd name="T0" fmla="*/ 118 w 208"/>
                <a:gd name="T1" fmla="*/ 0 h 197"/>
                <a:gd name="T2" fmla="*/ 208 w 208"/>
                <a:gd name="T3" fmla="*/ 45 h 197"/>
                <a:gd name="T4" fmla="*/ 186 w 208"/>
                <a:gd name="T5" fmla="*/ 66 h 197"/>
                <a:gd name="T6" fmla="*/ 165 w 208"/>
                <a:gd name="T7" fmla="*/ 89 h 197"/>
                <a:gd name="T8" fmla="*/ 147 w 208"/>
                <a:gd name="T9" fmla="*/ 109 h 197"/>
                <a:gd name="T10" fmla="*/ 130 w 208"/>
                <a:gd name="T11" fmla="*/ 131 h 197"/>
                <a:gd name="T12" fmla="*/ 81 w 208"/>
                <a:gd name="T13" fmla="*/ 132 h 197"/>
                <a:gd name="T14" fmla="*/ 29 w 208"/>
                <a:gd name="T15" fmla="*/ 197 h 197"/>
                <a:gd name="T16" fmla="*/ 0 w 208"/>
                <a:gd name="T17" fmla="*/ 61 h 197"/>
                <a:gd name="T18" fmla="*/ 118 w 208"/>
                <a:gd name="T1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97">
                  <a:moveTo>
                    <a:pt x="118" y="0"/>
                  </a:moveTo>
                  <a:lnTo>
                    <a:pt x="208" y="45"/>
                  </a:lnTo>
                  <a:lnTo>
                    <a:pt x="186" y="66"/>
                  </a:lnTo>
                  <a:lnTo>
                    <a:pt x="165" y="89"/>
                  </a:lnTo>
                  <a:lnTo>
                    <a:pt x="147" y="109"/>
                  </a:lnTo>
                  <a:lnTo>
                    <a:pt x="130" y="131"/>
                  </a:lnTo>
                  <a:lnTo>
                    <a:pt x="81" y="132"/>
                  </a:lnTo>
                  <a:lnTo>
                    <a:pt x="29" y="197"/>
                  </a:lnTo>
                  <a:lnTo>
                    <a:pt x="0" y="61"/>
                  </a:lnTo>
                  <a:lnTo>
                    <a:pt x="1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5" name="Freeform 293"/>
            <p:cNvSpPr/>
            <p:nvPr/>
          </p:nvSpPr>
          <p:spPr bwMode="auto">
            <a:xfrm>
              <a:off x="2860675" y="4702175"/>
              <a:ext cx="52388" cy="20638"/>
            </a:xfrm>
            <a:custGeom>
              <a:avLst/>
              <a:gdLst>
                <a:gd name="T0" fmla="*/ 368 w 368"/>
                <a:gd name="T1" fmla="*/ 0 h 153"/>
                <a:gd name="T2" fmla="*/ 298 w 368"/>
                <a:gd name="T3" fmla="*/ 38 h 153"/>
                <a:gd name="T4" fmla="*/ 227 w 368"/>
                <a:gd name="T5" fmla="*/ 73 h 153"/>
                <a:gd name="T6" fmla="*/ 152 w 368"/>
                <a:gd name="T7" fmla="*/ 105 h 153"/>
                <a:gd name="T8" fmla="*/ 77 w 368"/>
                <a:gd name="T9" fmla="*/ 131 h 153"/>
                <a:gd name="T10" fmla="*/ 0 w 368"/>
                <a:gd name="T11" fmla="*/ 153 h 153"/>
                <a:gd name="T12" fmla="*/ 28 w 368"/>
                <a:gd name="T13" fmla="*/ 44 h 153"/>
                <a:gd name="T14" fmla="*/ 83 w 368"/>
                <a:gd name="T15" fmla="*/ 5 h 153"/>
                <a:gd name="T16" fmla="*/ 148 w 368"/>
                <a:gd name="T17" fmla="*/ 13 h 153"/>
                <a:gd name="T18" fmla="*/ 215 w 368"/>
                <a:gd name="T19" fmla="*/ 16 h 153"/>
                <a:gd name="T20" fmla="*/ 266 w 368"/>
                <a:gd name="T21" fmla="*/ 14 h 153"/>
                <a:gd name="T22" fmla="*/ 317 w 368"/>
                <a:gd name="T23" fmla="*/ 9 h 153"/>
                <a:gd name="T24" fmla="*/ 368 w 368"/>
                <a:gd name="T2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8" h="153">
                  <a:moveTo>
                    <a:pt x="368" y="0"/>
                  </a:moveTo>
                  <a:lnTo>
                    <a:pt x="298" y="38"/>
                  </a:lnTo>
                  <a:lnTo>
                    <a:pt x="227" y="73"/>
                  </a:lnTo>
                  <a:lnTo>
                    <a:pt x="152" y="105"/>
                  </a:lnTo>
                  <a:lnTo>
                    <a:pt x="77" y="131"/>
                  </a:lnTo>
                  <a:lnTo>
                    <a:pt x="0" y="153"/>
                  </a:lnTo>
                  <a:lnTo>
                    <a:pt x="28" y="44"/>
                  </a:lnTo>
                  <a:lnTo>
                    <a:pt x="83" y="5"/>
                  </a:lnTo>
                  <a:lnTo>
                    <a:pt x="148" y="13"/>
                  </a:lnTo>
                  <a:lnTo>
                    <a:pt x="215" y="16"/>
                  </a:lnTo>
                  <a:lnTo>
                    <a:pt x="266" y="14"/>
                  </a:lnTo>
                  <a:lnTo>
                    <a:pt x="317" y="9"/>
                  </a:lnTo>
                  <a:lnTo>
                    <a:pt x="3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6" name="Freeform 294"/>
            <p:cNvSpPr/>
            <p:nvPr/>
          </p:nvSpPr>
          <p:spPr bwMode="auto">
            <a:xfrm>
              <a:off x="2587625" y="4395788"/>
              <a:ext cx="249238" cy="333375"/>
            </a:xfrm>
            <a:custGeom>
              <a:avLst/>
              <a:gdLst>
                <a:gd name="T0" fmla="*/ 210 w 1723"/>
                <a:gd name="T1" fmla="*/ 95 h 2519"/>
                <a:gd name="T2" fmla="*/ 468 w 1723"/>
                <a:gd name="T3" fmla="*/ 157 h 2519"/>
                <a:gd name="T4" fmla="*/ 884 w 1723"/>
                <a:gd name="T5" fmla="*/ 389 h 2519"/>
                <a:gd name="T6" fmla="*/ 1103 w 1723"/>
                <a:gd name="T7" fmla="*/ 976 h 2519"/>
                <a:gd name="T8" fmla="*/ 1141 w 1723"/>
                <a:gd name="T9" fmla="*/ 862 h 2519"/>
                <a:gd name="T10" fmla="*/ 1389 w 1723"/>
                <a:gd name="T11" fmla="*/ 1094 h 2519"/>
                <a:gd name="T12" fmla="*/ 1344 w 1723"/>
                <a:gd name="T13" fmla="*/ 1213 h 2519"/>
                <a:gd name="T14" fmla="*/ 1316 w 1723"/>
                <a:gd name="T15" fmla="*/ 1341 h 2519"/>
                <a:gd name="T16" fmla="*/ 1307 w 1723"/>
                <a:gd name="T17" fmla="*/ 1472 h 2519"/>
                <a:gd name="T18" fmla="*/ 1317 w 1723"/>
                <a:gd name="T19" fmla="*/ 1609 h 2519"/>
                <a:gd name="T20" fmla="*/ 1346 w 1723"/>
                <a:gd name="T21" fmla="*/ 1741 h 2519"/>
                <a:gd name="T22" fmla="*/ 1394 w 1723"/>
                <a:gd name="T23" fmla="*/ 1865 h 2519"/>
                <a:gd name="T24" fmla="*/ 1459 w 1723"/>
                <a:gd name="T25" fmla="*/ 1979 h 2519"/>
                <a:gd name="T26" fmla="*/ 1541 w 1723"/>
                <a:gd name="T27" fmla="*/ 2083 h 2519"/>
                <a:gd name="T28" fmla="*/ 1628 w 1723"/>
                <a:gd name="T29" fmla="*/ 2165 h 2519"/>
                <a:gd name="T30" fmla="*/ 1723 w 1723"/>
                <a:gd name="T31" fmla="*/ 2230 h 2519"/>
                <a:gd name="T32" fmla="*/ 1714 w 1723"/>
                <a:gd name="T33" fmla="*/ 2268 h 2519"/>
                <a:gd name="T34" fmla="*/ 1708 w 1723"/>
                <a:gd name="T35" fmla="*/ 2294 h 2519"/>
                <a:gd name="T36" fmla="*/ 1706 w 1723"/>
                <a:gd name="T37" fmla="*/ 2304 h 2519"/>
                <a:gd name="T38" fmla="*/ 1659 w 1723"/>
                <a:gd name="T39" fmla="*/ 2513 h 2519"/>
                <a:gd name="T40" fmla="*/ 1530 w 1723"/>
                <a:gd name="T41" fmla="*/ 2519 h 2519"/>
                <a:gd name="T42" fmla="*/ 1338 w 1723"/>
                <a:gd name="T43" fmla="*/ 2506 h 2519"/>
                <a:gd name="T44" fmla="*/ 1154 w 1723"/>
                <a:gd name="T45" fmla="*/ 2468 h 2519"/>
                <a:gd name="T46" fmla="*/ 977 w 1723"/>
                <a:gd name="T47" fmla="*/ 2407 h 2519"/>
                <a:gd name="T48" fmla="*/ 810 w 1723"/>
                <a:gd name="T49" fmla="*/ 2325 h 2519"/>
                <a:gd name="T50" fmla="*/ 656 w 1723"/>
                <a:gd name="T51" fmla="*/ 2222 h 2519"/>
                <a:gd name="T52" fmla="*/ 514 w 1723"/>
                <a:gd name="T53" fmla="*/ 2101 h 2519"/>
                <a:gd name="T54" fmla="*/ 387 w 1723"/>
                <a:gd name="T55" fmla="*/ 1963 h 2519"/>
                <a:gd name="T56" fmla="*/ 274 w 1723"/>
                <a:gd name="T57" fmla="*/ 1809 h 2519"/>
                <a:gd name="T58" fmla="*/ 180 w 1723"/>
                <a:gd name="T59" fmla="*/ 1641 h 2519"/>
                <a:gd name="T60" fmla="*/ 103 w 1723"/>
                <a:gd name="T61" fmla="*/ 1461 h 2519"/>
                <a:gd name="T62" fmla="*/ 47 w 1723"/>
                <a:gd name="T63" fmla="*/ 1270 h 2519"/>
                <a:gd name="T64" fmla="*/ 12 w 1723"/>
                <a:gd name="T65" fmla="*/ 1070 h 2519"/>
                <a:gd name="T66" fmla="*/ 0 w 1723"/>
                <a:gd name="T67" fmla="*/ 862 h 2519"/>
                <a:gd name="T68" fmla="*/ 11 w 1723"/>
                <a:gd name="T69" fmla="*/ 662 h 2519"/>
                <a:gd name="T70" fmla="*/ 44 w 1723"/>
                <a:gd name="T71" fmla="*/ 470 h 2519"/>
                <a:gd name="T72" fmla="*/ 96 w 1723"/>
                <a:gd name="T73" fmla="*/ 285 h 2519"/>
                <a:gd name="T74" fmla="*/ 168 w 1723"/>
                <a:gd name="T75" fmla="*/ 111 h 2519"/>
                <a:gd name="T76" fmla="*/ 320 w 1723"/>
                <a:gd name="T77" fmla="*/ 0 h 2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23" h="2519">
                  <a:moveTo>
                    <a:pt x="320" y="0"/>
                  </a:moveTo>
                  <a:lnTo>
                    <a:pt x="210" y="95"/>
                  </a:lnTo>
                  <a:lnTo>
                    <a:pt x="296" y="157"/>
                  </a:lnTo>
                  <a:lnTo>
                    <a:pt x="468" y="157"/>
                  </a:lnTo>
                  <a:lnTo>
                    <a:pt x="724" y="107"/>
                  </a:lnTo>
                  <a:lnTo>
                    <a:pt x="884" y="389"/>
                  </a:lnTo>
                  <a:lnTo>
                    <a:pt x="884" y="655"/>
                  </a:lnTo>
                  <a:lnTo>
                    <a:pt x="1103" y="976"/>
                  </a:lnTo>
                  <a:lnTo>
                    <a:pt x="1141" y="976"/>
                  </a:lnTo>
                  <a:lnTo>
                    <a:pt x="1141" y="862"/>
                  </a:lnTo>
                  <a:lnTo>
                    <a:pt x="1225" y="1054"/>
                  </a:lnTo>
                  <a:lnTo>
                    <a:pt x="1389" y="1094"/>
                  </a:lnTo>
                  <a:lnTo>
                    <a:pt x="1365" y="1153"/>
                  </a:lnTo>
                  <a:lnTo>
                    <a:pt x="1344" y="1213"/>
                  </a:lnTo>
                  <a:lnTo>
                    <a:pt x="1328" y="1277"/>
                  </a:lnTo>
                  <a:lnTo>
                    <a:pt x="1316" y="1341"/>
                  </a:lnTo>
                  <a:lnTo>
                    <a:pt x="1309" y="1406"/>
                  </a:lnTo>
                  <a:lnTo>
                    <a:pt x="1307" y="1472"/>
                  </a:lnTo>
                  <a:lnTo>
                    <a:pt x="1309" y="1542"/>
                  </a:lnTo>
                  <a:lnTo>
                    <a:pt x="1317" y="1609"/>
                  </a:lnTo>
                  <a:lnTo>
                    <a:pt x="1329" y="1676"/>
                  </a:lnTo>
                  <a:lnTo>
                    <a:pt x="1346" y="1741"/>
                  </a:lnTo>
                  <a:lnTo>
                    <a:pt x="1368" y="1803"/>
                  </a:lnTo>
                  <a:lnTo>
                    <a:pt x="1394" y="1865"/>
                  </a:lnTo>
                  <a:lnTo>
                    <a:pt x="1424" y="1923"/>
                  </a:lnTo>
                  <a:lnTo>
                    <a:pt x="1459" y="1979"/>
                  </a:lnTo>
                  <a:lnTo>
                    <a:pt x="1498" y="2032"/>
                  </a:lnTo>
                  <a:lnTo>
                    <a:pt x="1541" y="2083"/>
                  </a:lnTo>
                  <a:lnTo>
                    <a:pt x="1583" y="2126"/>
                  </a:lnTo>
                  <a:lnTo>
                    <a:pt x="1628" y="2165"/>
                  </a:lnTo>
                  <a:lnTo>
                    <a:pt x="1675" y="2200"/>
                  </a:lnTo>
                  <a:lnTo>
                    <a:pt x="1723" y="2230"/>
                  </a:lnTo>
                  <a:lnTo>
                    <a:pt x="1718" y="2251"/>
                  </a:lnTo>
                  <a:lnTo>
                    <a:pt x="1714" y="2268"/>
                  </a:lnTo>
                  <a:lnTo>
                    <a:pt x="1711" y="2283"/>
                  </a:lnTo>
                  <a:lnTo>
                    <a:pt x="1708" y="2294"/>
                  </a:lnTo>
                  <a:lnTo>
                    <a:pt x="1706" y="2302"/>
                  </a:lnTo>
                  <a:lnTo>
                    <a:pt x="1706" y="2304"/>
                  </a:lnTo>
                  <a:lnTo>
                    <a:pt x="1722" y="2505"/>
                  </a:lnTo>
                  <a:lnTo>
                    <a:pt x="1659" y="2513"/>
                  </a:lnTo>
                  <a:lnTo>
                    <a:pt x="1594" y="2517"/>
                  </a:lnTo>
                  <a:lnTo>
                    <a:pt x="1530" y="2519"/>
                  </a:lnTo>
                  <a:lnTo>
                    <a:pt x="1433" y="2516"/>
                  </a:lnTo>
                  <a:lnTo>
                    <a:pt x="1338" y="2506"/>
                  </a:lnTo>
                  <a:lnTo>
                    <a:pt x="1245" y="2490"/>
                  </a:lnTo>
                  <a:lnTo>
                    <a:pt x="1154" y="2468"/>
                  </a:lnTo>
                  <a:lnTo>
                    <a:pt x="1064" y="2441"/>
                  </a:lnTo>
                  <a:lnTo>
                    <a:pt x="977" y="2407"/>
                  </a:lnTo>
                  <a:lnTo>
                    <a:pt x="893" y="2369"/>
                  </a:lnTo>
                  <a:lnTo>
                    <a:pt x="810" y="2325"/>
                  </a:lnTo>
                  <a:lnTo>
                    <a:pt x="732" y="2276"/>
                  </a:lnTo>
                  <a:lnTo>
                    <a:pt x="656" y="2222"/>
                  </a:lnTo>
                  <a:lnTo>
                    <a:pt x="583" y="2164"/>
                  </a:lnTo>
                  <a:lnTo>
                    <a:pt x="514" y="2101"/>
                  </a:lnTo>
                  <a:lnTo>
                    <a:pt x="448" y="2034"/>
                  </a:lnTo>
                  <a:lnTo>
                    <a:pt x="387" y="1963"/>
                  </a:lnTo>
                  <a:lnTo>
                    <a:pt x="328" y="1888"/>
                  </a:lnTo>
                  <a:lnTo>
                    <a:pt x="274" y="1809"/>
                  </a:lnTo>
                  <a:lnTo>
                    <a:pt x="225" y="1727"/>
                  </a:lnTo>
                  <a:lnTo>
                    <a:pt x="180" y="1641"/>
                  </a:lnTo>
                  <a:lnTo>
                    <a:pt x="139" y="1553"/>
                  </a:lnTo>
                  <a:lnTo>
                    <a:pt x="103" y="1461"/>
                  </a:lnTo>
                  <a:lnTo>
                    <a:pt x="72" y="1367"/>
                  </a:lnTo>
                  <a:lnTo>
                    <a:pt x="47" y="1270"/>
                  </a:lnTo>
                  <a:lnTo>
                    <a:pt x="27" y="1171"/>
                  </a:lnTo>
                  <a:lnTo>
                    <a:pt x="12" y="1070"/>
                  </a:lnTo>
                  <a:lnTo>
                    <a:pt x="3" y="968"/>
                  </a:lnTo>
                  <a:lnTo>
                    <a:pt x="0" y="862"/>
                  </a:lnTo>
                  <a:lnTo>
                    <a:pt x="3" y="761"/>
                  </a:lnTo>
                  <a:lnTo>
                    <a:pt x="11" y="662"/>
                  </a:lnTo>
                  <a:lnTo>
                    <a:pt x="25" y="565"/>
                  </a:lnTo>
                  <a:lnTo>
                    <a:pt x="44" y="470"/>
                  </a:lnTo>
                  <a:lnTo>
                    <a:pt x="68" y="376"/>
                  </a:lnTo>
                  <a:lnTo>
                    <a:pt x="96" y="285"/>
                  </a:lnTo>
                  <a:lnTo>
                    <a:pt x="131" y="197"/>
                  </a:lnTo>
                  <a:lnTo>
                    <a:pt x="168" y="111"/>
                  </a:lnTo>
                  <a:lnTo>
                    <a:pt x="210" y="27"/>
                  </a:lnTo>
                  <a:lnTo>
                    <a:pt x="3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7" name="Freeform 295"/>
            <p:cNvSpPr>
              <a:spLocks noEditPoints="1"/>
            </p:cNvSpPr>
            <p:nvPr/>
          </p:nvSpPr>
          <p:spPr bwMode="auto">
            <a:xfrm>
              <a:off x="2638425" y="4291013"/>
              <a:ext cx="263525" cy="79375"/>
            </a:xfrm>
            <a:custGeom>
              <a:avLst/>
              <a:gdLst>
                <a:gd name="T0" fmla="*/ 782 w 1831"/>
                <a:gd name="T1" fmla="*/ 179 h 603"/>
                <a:gd name="T2" fmla="*/ 779 w 1831"/>
                <a:gd name="T3" fmla="*/ 185 h 603"/>
                <a:gd name="T4" fmla="*/ 773 w 1831"/>
                <a:gd name="T5" fmla="*/ 194 h 603"/>
                <a:gd name="T6" fmla="*/ 763 w 1831"/>
                <a:gd name="T7" fmla="*/ 204 h 603"/>
                <a:gd name="T8" fmla="*/ 750 w 1831"/>
                <a:gd name="T9" fmla="*/ 214 h 603"/>
                <a:gd name="T10" fmla="*/ 737 w 1831"/>
                <a:gd name="T11" fmla="*/ 225 h 603"/>
                <a:gd name="T12" fmla="*/ 724 w 1831"/>
                <a:gd name="T13" fmla="*/ 235 h 603"/>
                <a:gd name="T14" fmla="*/ 711 w 1831"/>
                <a:gd name="T15" fmla="*/ 246 h 603"/>
                <a:gd name="T16" fmla="*/ 699 w 1831"/>
                <a:gd name="T17" fmla="*/ 254 h 603"/>
                <a:gd name="T18" fmla="*/ 690 w 1831"/>
                <a:gd name="T19" fmla="*/ 261 h 603"/>
                <a:gd name="T20" fmla="*/ 683 w 1831"/>
                <a:gd name="T21" fmla="*/ 266 h 603"/>
                <a:gd name="T22" fmla="*/ 681 w 1831"/>
                <a:gd name="T23" fmla="*/ 267 h 603"/>
                <a:gd name="T24" fmla="*/ 782 w 1831"/>
                <a:gd name="T25" fmla="*/ 331 h 603"/>
                <a:gd name="T26" fmla="*/ 990 w 1831"/>
                <a:gd name="T27" fmla="*/ 271 h 603"/>
                <a:gd name="T28" fmla="*/ 941 w 1831"/>
                <a:gd name="T29" fmla="*/ 179 h 603"/>
                <a:gd name="T30" fmla="*/ 851 w 1831"/>
                <a:gd name="T31" fmla="*/ 210 h 603"/>
                <a:gd name="T32" fmla="*/ 782 w 1831"/>
                <a:gd name="T33" fmla="*/ 179 h 603"/>
                <a:gd name="T34" fmla="*/ 1401 w 1831"/>
                <a:gd name="T35" fmla="*/ 72 h 603"/>
                <a:gd name="T36" fmla="*/ 1244 w 1831"/>
                <a:gd name="T37" fmla="*/ 166 h 603"/>
                <a:gd name="T38" fmla="*/ 1155 w 1831"/>
                <a:gd name="T39" fmla="*/ 226 h 603"/>
                <a:gd name="T40" fmla="*/ 1217 w 1831"/>
                <a:gd name="T41" fmla="*/ 270 h 603"/>
                <a:gd name="T42" fmla="*/ 1356 w 1831"/>
                <a:gd name="T43" fmla="*/ 255 h 603"/>
                <a:gd name="T44" fmla="*/ 1502 w 1831"/>
                <a:gd name="T45" fmla="*/ 135 h 603"/>
                <a:gd name="T46" fmla="*/ 1401 w 1831"/>
                <a:gd name="T47" fmla="*/ 72 h 603"/>
                <a:gd name="T48" fmla="*/ 1180 w 1831"/>
                <a:gd name="T49" fmla="*/ 0 h 603"/>
                <a:gd name="T50" fmla="*/ 1180 w 1831"/>
                <a:gd name="T51" fmla="*/ 0 h 603"/>
                <a:gd name="T52" fmla="*/ 1267 w 1831"/>
                <a:gd name="T53" fmla="*/ 4 h 603"/>
                <a:gd name="T54" fmla="*/ 1352 w 1831"/>
                <a:gd name="T55" fmla="*/ 11 h 603"/>
                <a:gd name="T56" fmla="*/ 1436 w 1831"/>
                <a:gd name="T57" fmla="*/ 24 h 603"/>
                <a:gd name="T58" fmla="*/ 1519 w 1831"/>
                <a:gd name="T59" fmla="*/ 43 h 603"/>
                <a:gd name="T60" fmla="*/ 1600 w 1831"/>
                <a:gd name="T61" fmla="*/ 66 h 603"/>
                <a:gd name="T62" fmla="*/ 1679 w 1831"/>
                <a:gd name="T63" fmla="*/ 93 h 603"/>
                <a:gd name="T64" fmla="*/ 1756 w 1831"/>
                <a:gd name="T65" fmla="*/ 124 h 603"/>
                <a:gd name="T66" fmla="*/ 1831 w 1831"/>
                <a:gd name="T67" fmla="*/ 160 h 603"/>
                <a:gd name="T68" fmla="*/ 1776 w 1831"/>
                <a:gd name="T69" fmla="*/ 169 h 603"/>
                <a:gd name="T70" fmla="*/ 1626 w 1831"/>
                <a:gd name="T71" fmla="*/ 145 h 603"/>
                <a:gd name="T72" fmla="*/ 1521 w 1831"/>
                <a:gd name="T73" fmla="*/ 221 h 603"/>
                <a:gd name="T74" fmla="*/ 1445 w 1831"/>
                <a:gd name="T75" fmla="*/ 311 h 603"/>
                <a:gd name="T76" fmla="*/ 1171 w 1831"/>
                <a:gd name="T77" fmla="*/ 338 h 603"/>
                <a:gd name="T78" fmla="*/ 1059 w 1831"/>
                <a:gd name="T79" fmla="*/ 319 h 603"/>
                <a:gd name="T80" fmla="*/ 981 w 1831"/>
                <a:gd name="T81" fmla="*/ 449 h 603"/>
                <a:gd name="T82" fmla="*/ 757 w 1831"/>
                <a:gd name="T83" fmla="*/ 463 h 603"/>
                <a:gd name="T84" fmla="*/ 616 w 1831"/>
                <a:gd name="T85" fmla="*/ 420 h 603"/>
                <a:gd name="T86" fmla="*/ 490 w 1831"/>
                <a:gd name="T87" fmla="*/ 494 h 603"/>
                <a:gd name="T88" fmla="*/ 218 w 1831"/>
                <a:gd name="T89" fmla="*/ 535 h 603"/>
                <a:gd name="T90" fmla="*/ 0 w 1831"/>
                <a:gd name="T91" fmla="*/ 603 h 603"/>
                <a:gd name="T92" fmla="*/ 0 w 1831"/>
                <a:gd name="T93" fmla="*/ 603 h 603"/>
                <a:gd name="T94" fmla="*/ 58 w 1831"/>
                <a:gd name="T95" fmla="*/ 531 h 603"/>
                <a:gd name="T96" fmla="*/ 120 w 1831"/>
                <a:gd name="T97" fmla="*/ 463 h 603"/>
                <a:gd name="T98" fmla="*/ 185 w 1831"/>
                <a:gd name="T99" fmla="*/ 399 h 603"/>
                <a:gd name="T100" fmla="*/ 253 w 1831"/>
                <a:gd name="T101" fmla="*/ 338 h 603"/>
                <a:gd name="T102" fmla="*/ 325 w 1831"/>
                <a:gd name="T103" fmla="*/ 283 h 603"/>
                <a:gd name="T104" fmla="*/ 400 w 1831"/>
                <a:gd name="T105" fmla="*/ 232 h 603"/>
                <a:gd name="T106" fmla="*/ 477 w 1831"/>
                <a:gd name="T107" fmla="*/ 185 h 603"/>
                <a:gd name="T108" fmla="*/ 558 w 1831"/>
                <a:gd name="T109" fmla="*/ 144 h 603"/>
                <a:gd name="T110" fmla="*/ 640 w 1831"/>
                <a:gd name="T111" fmla="*/ 107 h 603"/>
                <a:gd name="T112" fmla="*/ 725 w 1831"/>
                <a:gd name="T113" fmla="*/ 75 h 603"/>
                <a:gd name="T114" fmla="*/ 813 w 1831"/>
                <a:gd name="T115" fmla="*/ 49 h 603"/>
                <a:gd name="T116" fmla="*/ 902 w 1831"/>
                <a:gd name="T117" fmla="*/ 27 h 603"/>
                <a:gd name="T118" fmla="*/ 992 w 1831"/>
                <a:gd name="T119" fmla="*/ 13 h 603"/>
                <a:gd name="T120" fmla="*/ 1086 w 1831"/>
                <a:gd name="T121" fmla="*/ 4 h 603"/>
                <a:gd name="T122" fmla="*/ 1180 w 1831"/>
                <a:gd name="T123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31" h="603">
                  <a:moveTo>
                    <a:pt x="782" y="179"/>
                  </a:moveTo>
                  <a:lnTo>
                    <a:pt x="779" y="185"/>
                  </a:lnTo>
                  <a:lnTo>
                    <a:pt x="773" y="194"/>
                  </a:lnTo>
                  <a:lnTo>
                    <a:pt x="763" y="204"/>
                  </a:lnTo>
                  <a:lnTo>
                    <a:pt x="750" y="214"/>
                  </a:lnTo>
                  <a:lnTo>
                    <a:pt x="737" y="225"/>
                  </a:lnTo>
                  <a:lnTo>
                    <a:pt x="724" y="235"/>
                  </a:lnTo>
                  <a:lnTo>
                    <a:pt x="711" y="246"/>
                  </a:lnTo>
                  <a:lnTo>
                    <a:pt x="699" y="254"/>
                  </a:lnTo>
                  <a:lnTo>
                    <a:pt x="690" y="261"/>
                  </a:lnTo>
                  <a:lnTo>
                    <a:pt x="683" y="266"/>
                  </a:lnTo>
                  <a:lnTo>
                    <a:pt x="681" y="267"/>
                  </a:lnTo>
                  <a:lnTo>
                    <a:pt x="782" y="331"/>
                  </a:lnTo>
                  <a:lnTo>
                    <a:pt x="990" y="271"/>
                  </a:lnTo>
                  <a:lnTo>
                    <a:pt x="941" y="179"/>
                  </a:lnTo>
                  <a:lnTo>
                    <a:pt x="851" y="210"/>
                  </a:lnTo>
                  <a:lnTo>
                    <a:pt x="782" y="179"/>
                  </a:lnTo>
                  <a:close/>
                  <a:moveTo>
                    <a:pt x="1401" y="72"/>
                  </a:moveTo>
                  <a:lnTo>
                    <a:pt x="1244" y="166"/>
                  </a:lnTo>
                  <a:lnTo>
                    <a:pt x="1155" y="226"/>
                  </a:lnTo>
                  <a:lnTo>
                    <a:pt x="1217" y="270"/>
                  </a:lnTo>
                  <a:lnTo>
                    <a:pt x="1356" y="255"/>
                  </a:lnTo>
                  <a:lnTo>
                    <a:pt x="1502" y="135"/>
                  </a:lnTo>
                  <a:lnTo>
                    <a:pt x="1401" y="72"/>
                  </a:lnTo>
                  <a:close/>
                  <a:moveTo>
                    <a:pt x="1180" y="0"/>
                  </a:moveTo>
                  <a:lnTo>
                    <a:pt x="1180" y="0"/>
                  </a:lnTo>
                  <a:lnTo>
                    <a:pt x="1267" y="4"/>
                  </a:lnTo>
                  <a:lnTo>
                    <a:pt x="1352" y="11"/>
                  </a:lnTo>
                  <a:lnTo>
                    <a:pt x="1436" y="24"/>
                  </a:lnTo>
                  <a:lnTo>
                    <a:pt x="1519" y="43"/>
                  </a:lnTo>
                  <a:lnTo>
                    <a:pt x="1600" y="66"/>
                  </a:lnTo>
                  <a:lnTo>
                    <a:pt x="1679" y="93"/>
                  </a:lnTo>
                  <a:lnTo>
                    <a:pt x="1756" y="124"/>
                  </a:lnTo>
                  <a:lnTo>
                    <a:pt x="1831" y="160"/>
                  </a:lnTo>
                  <a:lnTo>
                    <a:pt x="1776" y="169"/>
                  </a:lnTo>
                  <a:lnTo>
                    <a:pt x="1626" y="145"/>
                  </a:lnTo>
                  <a:lnTo>
                    <a:pt x="1521" y="221"/>
                  </a:lnTo>
                  <a:lnTo>
                    <a:pt x="1445" y="311"/>
                  </a:lnTo>
                  <a:lnTo>
                    <a:pt x="1171" y="338"/>
                  </a:lnTo>
                  <a:lnTo>
                    <a:pt x="1059" y="319"/>
                  </a:lnTo>
                  <a:lnTo>
                    <a:pt x="981" y="449"/>
                  </a:lnTo>
                  <a:lnTo>
                    <a:pt x="757" y="463"/>
                  </a:lnTo>
                  <a:lnTo>
                    <a:pt x="616" y="420"/>
                  </a:lnTo>
                  <a:lnTo>
                    <a:pt x="490" y="494"/>
                  </a:lnTo>
                  <a:lnTo>
                    <a:pt x="218" y="535"/>
                  </a:lnTo>
                  <a:lnTo>
                    <a:pt x="0" y="603"/>
                  </a:lnTo>
                  <a:lnTo>
                    <a:pt x="0" y="603"/>
                  </a:lnTo>
                  <a:lnTo>
                    <a:pt x="58" y="531"/>
                  </a:lnTo>
                  <a:lnTo>
                    <a:pt x="120" y="463"/>
                  </a:lnTo>
                  <a:lnTo>
                    <a:pt x="185" y="399"/>
                  </a:lnTo>
                  <a:lnTo>
                    <a:pt x="253" y="338"/>
                  </a:lnTo>
                  <a:lnTo>
                    <a:pt x="325" y="283"/>
                  </a:lnTo>
                  <a:lnTo>
                    <a:pt x="400" y="232"/>
                  </a:lnTo>
                  <a:lnTo>
                    <a:pt x="477" y="185"/>
                  </a:lnTo>
                  <a:lnTo>
                    <a:pt x="558" y="144"/>
                  </a:lnTo>
                  <a:lnTo>
                    <a:pt x="640" y="107"/>
                  </a:lnTo>
                  <a:lnTo>
                    <a:pt x="725" y="75"/>
                  </a:lnTo>
                  <a:lnTo>
                    <a:pt x="813" y="49"/>
                  </a:lnTo>
                  <a:lnTo>
                    <a:pt x="902" y="27"/>
                  </a:lnTo>
                  <a:lnTo>
                    <a:pt x="992" y="13"/>
                  </a:lnTo>
                  <a:lnTo>
                    <a:pt x="1086" y="4"/>
                  </a:lnTo>
                  <a:lnTo>
                    <a:pt x="11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65" name="Group 36"/>
          <p:cNvGrpSpPr/>
          <p:nvPr/>
        </p:nvGrpSpPr>
        <p:grpSpPr>
          <a:xfrm>
            <a:off x="2003979" y="1927284"/>
            <a:ext cx="359554" cy="528865"/>
            <a:chOff x="9209088" y="5059363"/>
            <a:chExt cx="300038" cy="441324"/>
          </a:xfrm>
          <a:solidFill>
            <a:schemeClr val="tx1"/>
          </a:solidFill>
        </p:grpSpPr>
        <p:sp>
          <p:nvSpPr>
            <p:cNvPr id="66" name="Freeform 412"/>
            <p:cNvSpPr/>
            <p:nvPr/>
          </p:nvSpPr>
          <p:spPr bwMode="auto">
            <a:xfrm>
              <a:off x="9313863" y="5059363"/>
              <a:ext cx="90488" cy="90487"/>
            </a:xfrm>
            <a:custGeom>
              <a:avLst/>
              <a:gdLst>
                <a:gd name="T0" fmla="*/ 343 w 686"/>
                <a:gd name="T1" fmla="*/ 0 h 686"/>
                <a:gd name="T2" fmla="*/ 390 w 686"/>
                <a:gd name="T3" fmla="*/ 3 h 686"/>
                <a:gd name="T4" fmla="*/ 435 w 686"/>
                <a:gd name="T5" fmla="*/ 12 h 686"/>
                <a:gd name="T6" fmla="*/ 477 w 686"/>
                <a:gd name="T7" fmla="*/ 27 h 686"/>
                <a:gd name="T8" fmla="*/ 517 w 686"/>
                <a:gd name="T9" fmla="*/ 46 h 686"/>
                <a:gd name="T10" fmla="*/ 553 w 686"/>
                <a:gd name="T11" fmla="*/ 71 h 686"/>
                <a:gd name="T12" fmla="*/ 586 w 686"/>
                <a:gd name="T13" fmla="*/ 100 h 686"/>
                <a:gd name="T14" fmla="*/ 615 w 686"/>
                <a:gd name="T15" fmla="*/ 133 h 686"/>
                <a:gd name="T16" fmla="*/ 640 w 686"/>
                <a:gd name="T17" fmla="*/ 169 h 686"/>
                <a:gd name="T18" fmla="*/ 659 w 686"/>
                <a:gd name="T19" fmla="*/ 209 h 686"/>
                <a:gd name="T20" fmla="*/ 674 w 686"/>
                <a:gd name="T21" fmla="*/ 251 h 686"/>
                <a:gd name="T22" fmla="*/ 683 w 686"/>
                <a:gd name="T23" fmla="*/ 296 h 686"/>
                <a:gd name="T24" fmla="*/ 686 w 686"/>
                <a:gd name="T25" fmla="*/ 342 h 686"/>
                <a:gd name="T26" fmla="*/ 683 w 686"/>
                <a:gd name="T27" fmla="*/ 389 h 686"/>
                <a:gd name="T28" fmla="*/ 674 w 686"/>
                <a:gd name="T29" fmla="*/ 434 h 686"/>
                <a:gd name="T30" fmla="*/ 659 w 686"/>
                <a:gd name="T31" fmla="*/ 476 h 686"/>
                <a:gd name="T32" fmla="*/ 640 w 686"/>
                <a:gd name="T33" fmla="*/ 516 h 686"/>
                <a:gd name="T34" fmla="*/ 615 w 686"/>
                <a:gd name="T35" fmla="*/ 552 h 686"/>
                <a:gd name="T36" fmla="*/ 586 w 686"/>
                <a:gd name="T37" fmla="*/ 585 h 686"/>
                <a:gd name="T38" fmla="*/ 553 w 686"/>
                <a:gd name="T39" fmla="*/ 614 h 686"/>
                <a:gd name="T40" fmla="*/ 517 w 686"/>
                <a:gd name="T41" fmla="*/ 639 h 686"/>
                <a:gd name="T42" fmla="*/ 477 w 686"/>
                <a:gd name="T43" fmla="*/ 659 h 686"/>
                <a:gd name="T44" fmla="*/ 435 w 686"/>
                <a:gd name="T45" fmla="*/ 674 h 686"/>
                <a:gd name="T46" fmla="*/ 390 w 686"/>
                <a:gd name="T47" fmla="*/ 682 h 686"/>
                <a:gd name="T48" fmla="*/ 343 w 686"/>
                <a:gd name="T49" fmla="*/ 686 h 686"/>
                <a:gd name="T50" fmla="*/ 296 w 686"/>
                <a:gd name="T51" fmla="*/ 682 h 686"/>
                <a:gd name="T52" fmla="*/ 252 w 686"/>
                <a:gd name="T53" fmla="*/ 674 h 686"/>
                <a:gd name="T54" fmla="*/ 210 w 686"/>
                <a:gd name="T55" fmla="*/ 659 h 686"/>
                <a:gd name="T56" fmla="*/ 170 w 686"/>
                <a:gd name="T57" fmla="*/ 639 h 686"/>
                <a:gd name="T58" fmla="*/ 134 w 686"/>
                <a:gd name="T59" fmla="*/ 614 h 686"/>
                <a:gd name="T60" fmla="*/ 101 w 686"/>
                <a:gd name="T61" fmla="*/ 585 h 686"/>
                <a:gd name="T62" fmla="*/ 72 w 686"/>
                <a:gd name="T63" fmla="*/ 552 h 686"/>
                <a:gd name="T64" fmla="*/ 48 w 686"/>
                <a:gd name="T65" fmla="*/ 516 h 686"/>
                <a:gd name="T66" fmla="*/ 27 w 686"/>
                <a:gd name="T67" fmla="*/ 476 h 686"/>
                <a:gd name="T68" fmla="*/ 13 w 686"/>
                <a:gd name="T69" fmla="*/ 434 h 686"/>
                <a:gd name="T70" fmla="*/ 4 w 686"/>
                <a:gd name="T71" fmla="*/ 389 h 686"/>
                <a:gd name="T72" fmla="*/ 0 w 686"/>
                <a:gd name="T73" fmla="*/ 342 h 686"/>
                <a:gd name="T74" fmla="*/ 4 w 686"/>
                <a:gd name="T75" fmla="*/ 296 h 686"/>
                <a:gd name="T76" fmla="*/ 13 w 686"/>
                <a:gd name="T77" fmla="*/ 251 h 686"/>
                <a:gd name="T78" fmla="*/ 27 w 686"/>
                <a:gd name="T79" fmla="*/ 209 h 686"/>
                <a:gd name="T80" fmla="*/ 48 w 686"/>
                <a:gd name="T81" fmla="*/ 169 h 686"/>
                <a:gd name="T82" fmla="*/ 72 w 686"/>
                <a:gd name="T83" fmla="*/ 133 h 686"/>
                <a:gd name="T84" fmla="*/ 101 w 686"/>
                <a:gd name="T85" fmla="*/ 100 h 686"/>
                <a:gd name="T86" fmla="*/ 134 w 686"/>
                <a:gd name="T87" fmla="*/ 71 h 686"/>
                <a:gd name="T88" fmla="*/ 170 w 686"/>
                <a:gd name="T89" fmla="*/ 46 h 686"/>
                <a:gd name="T90" fmla="*/ 210 w 686"/>
                <a:gd name="T91" fmla="*/ 27 h 686"/>
                <a:gd name="T92" fmla="*/ 252 w 686"/>
                <a:gd name="T93" fmla="*/ 12 h 686"/>
                <a:gd name="T94" fmla="*/ 296 w 686"/>
                <a:gd name="T95" fmla="*/ 3 h 686"/>
                <a:gd name="T96" fmla="*/ 343 w 686"/>
                <a:gd name="T97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6" h="686">
                  <a:moveTo>
                    <a:pt x="343" y="0"/>
                  </a:moveTo>
                  <a:lnTo>
                    <a:pt x="390" y="3"/>
                  </a:lnTo>
                  <a:lnTo>
                    <a:pt x="435" y="12"/>
                  </a:lnTo>
                  <a:lnTo>
                    <a:pt x="477" y="27"/>
                  </a:lnTo>
                  <a:lnTo>
                    <a:pt x="517" y="46"/>
                  </a:lnTo>
                  <a:lnTo>
                    <a:pt x="553" y="71"/>
                  </a:lnTo>
                  <a:lnTo>
                    <a:pt x="586" y="100"/>
                  </a:lnTo>
                  <a:lnTo>
                    <a:pt x="615" y="133"/>
                  </a:lnTo>
                  <a:lnTo>
                    <a:pt x="640" y="169"/>
                  </a:lnTo>
                  <a:lnTo>
                    <a:pt x="659" y="209"/>
                  </a:lnTo>
                  <a:lnTo>
                    <a:pt x="674" y="251"/>
                  </a:lnTo>
                  <a:lnTo>
                    <a:pt x="683" y="296"/>
                  </a:lnTo>
                  <a:lnTo>
                    <a:pt x="686" y="342"/>
                  </a:lnTo>
                  <a:lnTo>
                    <a:pt x="683" y="389"/>
                  </a:lnTo>
                  <a:lnTo>
                    <a:pt x="674" y="434"/>
                  </a:lnTo>
                  <a:lnTo>
                    <a:pt x="659" y="476"/>
                  </a:lnTo>
                  <a:lnTo>
                    <a:pt x="640" y="516"/>
                  </a:lnTo>
                  <a:lnTo>
                    <a:pt x="615" y="552"/>
                  </a:lnTo>
                  <a:lnTo>
                    <a:pt x="586" y="585"/>
                  </a:lnTo>
                  <a:lnTo>
                    <a:pt x="553" y="614"/>
                  </a:lnTo>
                  <a:lnTo>
                    <a:pt x="517" y="639"/>
                  </a:lnTo>
                  <a:lnTo>
                    <a:pt x="477" y="659"/>
                  </a:lnTo>
                  <a:lnTo>
                    <a:pt x="435" y="674"/>
                  </a:lnTo>
                  <a:lnTo>
                    <a:pt x="390" y="682"/>
                  </a:lnTo>
                  <a:lnTo>
                    <a:pt x="343" y="686"/>
                  </a:lnTo>
                  <a:lnTo>
                    <a:pt x="296" y="682"/>
                  </a:lnTo>
                  <a:lnTo>
                    <a:pt x="252" y="674"/>
                  </a:lnTo>
                  <a:lnTo>
                    <a:pt x="210" y="659"/>
                  </a:lnTo>
                  <a:lnTo>
                    <a:pt x="170" y="639"/>
                  </a:lnTo>
                  <a:lnTo>
                    <a:pt x="134" y="614"/>
                  </a:lnTo>
                  <a:lnTo>
                    <a:pt x="101" y="585"/>
                  </a:lnTo>
                  <a:lnTo>
                    <a:pt x="72" y="552"/>
                  </a:lnTo>
                  <a:lnTo>
                    <a:pt x="48" y="516"/>
                  </a:lnTo>
                  <a:lnTo>
                    <a:pt x="27" y="476"/>
                  </a:lnTo>
                  <a:lnTo>
                    <a:pt x="13" y="434"/>
                  </a:lnTo>
                  <a:lnTo>
                    <a:pt x="4" y="389"/>
                  </a:lnTo>
                  <a:lnTo>
                    <a:pt x="0" y="342"/>
                  </a:lnTo>
                  <a:lnTo>
                    <a:pt x="4" y="296"/>
                  </a:lnTo>
                  <a:lnTo>
                    <a:pt x="13" y="251"/>
                  </a:lnTo>
                  <a:lnTo>
                    <a:pt x="27" y="209"/>
                  </a:lnTo>
                  <a:lnTo>
                    <a:pt x="48" y="169"/>
                  </a:lnTo>
                  <a:lnTo>
                    <a:pt x="72" y="133"/>
                  </a:lnTo>
                  <a:lnTo>
                    <a:pt x="101" y="100"/>
                  </a:lnTo>
                  <a:lnTo>
                    <a:pt x="134" y="71"/>
                  </a:lnTo>
                  <a:lnTo>
                    <a:pt x="170" y="46"/>
                  </a:lnTo>
                  <a:lnTo>
                    <a:pt x="210" y="27"/>
                  </a:lnTo>
                  <a:lnTo>
                    <a:pt x="252" y="12"/>
                  </a:lnTo>
                  <a:lnTo>
                    <a:pt x="296" y="3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7" name="Freeform 413"/>
            <p:cNvSpPr/>
            <p:nvPr/>
          </p:nvSpPr>
          <p:spPr bwMode="auto">
            <a:xfrm>
              <a:off x="9288463" y="5156200"/>
              <a:ext cx="141288" cy="344487"/>
            </a:xfrm>
            <a:custGeom>
              <a:avLst/>
              <a:gdLst>
                <a:gd name="T0" fmla="*/ 925 w 1073"/>
                <a:gd name="T1" fmla="*/ 1 h 2605"/>
                <a:gd name="T2" fmla="*/ 982 w 1073"/>
                <a:gd name="T3" fmla="*/ 12 h 2605"/>
                <a:gd name="T4" fmla="*/ 1029 w 1073"/>
                <a:gd name="T5" fmla="*/ 45 h 2605"/>
                <a:gd name="T6" fmla="*/ 1061 w 1073"/>
                <a:gd name="T7" fmla="*/ 91 h 2605"/>
                <a:gd name="T8" fmla="*/ 1073 w 1073"/>
                <a:gd name="T9" fmla="*/ 149 h 2605"/>
                <a:gd name="T10" fmla="*/ 1069 w 1073"/>
                <a:gd name="T11" fmla="*/ 1419 h 2605"/>
                <a:gd name="T12" fmla="*/ 1048 w 1073"/>
                <a:gd name="T13" fmla="*/ 1472 h 2605"/>
                <a:gd name="T14" fmla="*/ 1007 w 1073"/>
                <a:gd name="T15" fmla="*/ 1512 h 2605"/>
                <a:gd name="T16" fmla="*/ 954 w 1073"/>
                <a:gd name="T17" fmla="*/ 1535 h 2605"/>
                <a:gd name="T18" fmla="*/ 900 w 1073"/>
                <a:gd name="T19" fmla="*/ 1536 h 2605"/>
                <a:gd name="T20" fmla="*/ 854 w 1073"/>
                <a:gd name="T21" fmla="*/ 1520 h 2605"/>
                <a:gd name="T22" fmla="*/ 835 w 1073"/>
                <a:gd name="T23" fmla="*/ 2456 h 2605"/>
                <a:gd name="T24" fmla="*/ 824 w 1073"/>
                <a:gd name="T25" fmla="*/ 2515 h 2605"/>
                <a:gd name="T26" fmla="*/ 792 w 1073"/>
                <a:gd name="T27" fmla="*/ 2561 h 2605"/>
                <a:gd name="T28" fmla="*/ 744 w 1073"/>
                <a:gd name="T29" fmla="*/ 2593 h 2605"/>
                <a:gd name="T30" fmla="*/ 687 w 1073"/>
                <a:gd name="T31" fmla="*/ 2605 h 2605"/>
                <a:gd name="T32" fmla="*/ 629 w 1073"/>
                <a:gd name="T33" fmla="*/ 2593 h 2605"/>
                <a:gd name="T34" fmla="*/ 582 w 1073"/>
                <a:gd name="T35" fmla="*/ 2561 h 2605"/>
                <a:gd name="T36" fmla="*/ 551 w 1073"/>
                <a:gd name="T37" fmla="*/ 2515 h 2605"/>
                <a:gd name="T38" fmla="*/ 539 w 1073"/>
                <a:gd name="T39" fmla="*/ 2456 h 2605"/>
                <a:gd name="T40" fmla="*/ 532 w 1073"/>
                <a:gd name="T41" fmla="*/ 2486 h 2605"/>
                <a:gd name="T42" fmla="*/ 509 w 1073"/>
                <a:gd name="T43" fmla="*/ 2539 h 2605"/>
                <a:gd name="T44" fmla="*/ 469 w 1073"/>
                <a:gd name="T45" fmla="*/ 2579 h 2605"/>
                <a:gd name="T46" fmla="*/ 416 w 1073"/>
                <a:gd name="T47" fmla="*/ 2602 h 2605"/>
                <a:gd name="T48" fmla="*/ 357 w 1073"/>
                <a:gd name="T49" fmla="*/ 2602 h 2605"/>
                <a:gd name="T50" fmla="*/ 304 w 1073"/>
                <a:gd name="T51" fmla="*/ 2579 h 2605"/>
                <a:gd name="T52" fmla="*/ 263 w 1073"/>
                <a:gd name="T53" fmla="*/ 2539 h 2605"/>
                <a:gd name="T54" fmla="*/ 241 w 1073"/>
                <a:gd name="T55" fmla="*/ 2486 h 2605"/>
                <a:gd name="T56" fmla="*/ 238 w 1073"/>
                <a:gd name="T57" fmla="*/ 1507 h 2605"/>
                <a:gd name="T58" fmla="*/ 197 w 1073"/>
                <a:gd name="T59" fmla="*/ 1530 h 2605"/>
                <a:gd name="T60" fmla="*/ 148 w 1073"/>
                <a:gd name="T61" fmla="*/ 1538 h 2605"/>
                <a:gd name="T62" fmla="*/ 91 w 1073"/>
                <a:gd name="T63" fmla="*/ 1526 h 2605"/>
                <a:gd name="T64" fmla="*/ 43 w 1073"/>
                <a:gd name="T65" fmla="*/ 1495 h 2605"/>
                <a:gd name="T66" fmla="*/ 12 w 1073"/>
                <a:gd name="T67" fmla="*/ 1447 h 2605"/>
                <a:gd name="T68" fmla="*/ 0 w 1073"/>
                <a:gd name="T69" fmla="*/ 1389 h 2605"/>
                <a:gd name="T70" fmla="*/ 3 w 1073"/>
                <a:gd name="T71" fmla="*/ 119 h 2605"/>
                <a:gd name="T72" fmla="*/ 25 w 1073"/>
                <a:gd name="T73" fmla="*/ 67 h 2605"/>
                <a:gd name="T74" fmla="*/ 64 w 1073"/>
                <a:gd name="T75" fmla="*/ 27 h 2605"/>
                <a:gd name="T76" fmla="*/ 116 w 1073"/>
                <a:gd name="T77" fmla="*/ 5 h 2605"/>
                <a:gd name="T78" fmla="*/ 145 w 1073"/>
                <a:gd name="T79" fmla="*/ 0 h 2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73" h="2605">
                  <a:moveTo>
                    <a:pt x="145" y="0"/>
                  </a:moveTo>
                  <a:lnTo>
                    <a:pt x="925" y="1"/>
                  </a:lnTo>
                  <a:lnTo>
                    <a:pt x="954" y="4"/>
                  </a:lnTo>
                  <a:lnTo>
                    <a:pt x="982" y="12"/>
                  </a:lnTo>
                  <a:lnTo>
                    <a:pt x="1007" y="26"/>
                  </a:lnTo>
                  <a:lnTo>
                    <a:pt x="1029" y="45"/>
                  </a:lnTo>
                  <a:lnTo>
                    <a:pt x="1048" y="66"/>
                  </a:lnTo>
                  <a:lnTo>
                    <a:pt x="1061" y="91"/>
                  </a:lnTo>
                  <a:lnTo>
                    <a:pt x="1069" y="119"/>
                  </a:lnTo>
                  <a:lnTo>
                    <a:pt x="1073" y="149"/>
                  </a:lnTo>
                  <a:lnTo>
                    <a:pt x="1073" y="1389"/>
                  </a:lnTo>
                  <a:lnTo>
                    <a:pt x="1069" y="1419"/>
                  </a:lnTo>
                  <a:lnTo>
                    <a:pt x="1061" y="1447"/>
                  </a:lnTo>
                  <a:lnTo>
                    <a:pt x="1048" y="1472"/>
                  </a:lnTo>
                  <a:lnTo>
                    <a:pt x="1029" y="1495"/>
                  </a:lnTo>
                  <a:lnTo>
                    <a:pt x="1007" y="1512"/>
                  </a:lnTo>
                  <a:lnTo>
                    <a:pt x="982" y="1526"/>
                  </a:lnTo>
                  <a:lnTo>
                    <a:pt x="954" y="1535"/>
                  </a:lnTo>
                  <a:lnTo>
                    <a:pt x="925" y="1538"/>
                  </a:lnTo>
                  <a:lnTo>
                    <a:pt x="900" y="1536"/>
                  </a:lnTo>
                  <a:lnTo>
                    <a:pt x="876" y="1530"/>
                  </a:lnTo>
                  <a:lnTo>
                    <a:pt x="854" y="1520"/>
                  </a:lnTo>
                  <a:lnTo>
                    <a:pt x="835" y="1508"/>
                  </a:lnTo>
                  <a:lnTo>
                    <a:pt x="835" y="2456"/>
                  </a:lnTo>
                  <a:lnTo>
                    <a:pt x="833" y="2486"/>
                  </a:lnTo>
                  <a:lnTo>
                    <a:pt x="824" y="2515"/>
                  </a:lnTo>
                  <a:lnTo>
                    <a:pt x="810" y="2539"/>
                  </a:lnTo>
                  <a:lnTo>
                    <a:pt x="792" y="2561"/>
                  </a:lnTo>
                  <a:lnTo>
                    <a:pt x="770" y="2579"/>
                  </a:lnTo>
                  <a:lnTo>
                    <a:pt x="744" y="2593"/>
                  </a:lnTo>
                  <a:lnTo>
                    <a:pt x="717" y="2602"/>
                  </a:lnTo>
                  <a:lnTo>
                    <a:pt x="687" y="2605"/>
                  </a:lnTo>
                  <a:lnTo>
                    <a:pt x="657" y="2602"/>
                  </a:lnTo>
                  <a:lnTo>
                    <a:pt x="629" y="2593"/>
                  </a:lnTo>
                  <a:lnTo>
                    <a:pt x="604" y="2579"/>
                  </a:lnTo>
                  <a:lnTo>
                    <a:pt x="582" y="2561"/>
                  </a:lnTo>
                  <a:lnTo>
                    <a:pt x="564" y="2539"/>
                  </a:lnTo>
                  <a:lnTo>
                    <a:pt x="551" y="2515"/>
                  </a:lnTo>
                  <a:lnTo>
                    <a:pt x="542" y="2486"/>
                  </a:lnTo>
                  <a:lnTo>
                    <a:pt x="539" y="2456"/>
                  </a:lnTo>
                  <a:lnTo>
                    <a:pt x="535" y="2456"/>
                  </a:lnTo>
                  <a:lnTo>
                    <a:pt x="532" y="2486"/>
                  </a:lnTo>
                  <a:lnTo>
                    <a:pt x="523" y="2515"/>
                  </a:lnTo>
                  <a:lnTo>
                    <a:pt x="509" y="2539"/>
                  </a:lnTo>
                  <a:lnTo>
                    <a:pt x="492" y="2561"/>
                  </a:lnTo>
                  <a:lnTo>
                    <a:pt x="469" y="2579"/>
                  </a:lnTo>
                  <a:lnTo>
                    <a:pt x="444" y="2593"/>
                  </a:lnTo>
                  <a:lnTo>
                    <a:pt x="416" y="2602"/>
                  </a:lnTo>
                  <a:lnTo>
                    <a:pt x="386" y="2605"/>
                  </a:lnTo>
                  <a:lnTo>
                    <a:pt x="357" y="2602"/>
                  </a:lnTo>
                  <a:lnTo>
                    <a:pt x="328" y="2593"/>
                  </a:lnTo>
                  <a:lnTo>
                    <a:pt x="304" y="2579"/>
                  </a:lnTo>
                  <a:lnTo>
                    <a:pt x="281" y="2561"/>
                  </a:lnTo>
                  <a:lnTo>
                    <a:pt x="263" y="2539"/>
                  </a:lnTo>
                  <a:lnTo>
                    <a:pt x="250" y="2515"/>
                  </a:lnTo>
                  <a:lnTo>
                    <a:pt x="241" y="2486"/>
                  </a:lnTo>
                  <a:lnTo>
                    <a:pt x="238" y="2456"/>
                  </a:lnTo>
                  <a:lnTo>
                    <a:pt x="238" y="1507"/>
                  </a:lnTo>
                  <a:lnTo>
                    <a:pt x="218" y="1520"/>
                  </a:lnTo>
                  <a:lnTo>
                    <a:pt x="197" y="1530"/>
                  </a:lnTo>
                  <a:lnTo>
                    <a:pt x="173" y="1536"/>
                  </a:lnTo>
                  <a:lnTo>
                    <a:pt x="148" y="1538"/>
                  </a:lnTo>
                  <a:lnTo>
                    <a:pt x="119" y="1535"/>
                  </a:lnTo>
                  <a:lnTo>
                    <a:pt x="91" y="1526"/>
                  </a:lnTo>
                  <a:lnTo>
                    <a:pt x="66" y="1512"/>
                  </a:lnTo>
                  <a:lnTo>
                    <a:pt x="43" y="1495"/>
                  </a:lnTo>
                  <a:lnTo>
                    <a:pt x="25" y="1472"/>
                  </a:lnTo>
                  <a:lnTo>
                    <a:pt x="12" y="1447"/>
                  </a:lnTo>
                  <a:lnTo>
                    <a:pt x="3" y="1419"/>
                  </a:lnTo>
                  <a:lnTo>
                    <a:pt x="0" y="138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2"/>
                  </a:lnTo>
                  <a:lnTo>
                    <a:pt x="25" y="67"/>
                  </a:lnTo>
                  <a:lnTo>
                    <a:pt x="42" y="46"/>
                  </a:lnTo>
                  <a:lnTo>
                    <a:pt x="64" y="27"/>
                  </a:lnTo>
                  <a:lnTo>
                    <a:pt x="89" y="13"/>
                  </a:lnTo>
                  <a:lnTo>
                    <a:pt x="116" y="5"/>
                  </a:lnTo>
                  <a:lnTo>
                    <a:pt x="145" y="1"/>
                  </a:lnTo>
                  <a:lnTo>
                    <a:pt x="1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8" name="Freeform 414"/>
            <p:cNvSpPr/>
            <p:nvPr/>
          </p:nvSpPr>
          <p:spPr bwMode="auto">
            <a:xfrm>
              <a:off x="9232901" y="5059363"/>
              <a:ext cx="74613" cy="82550"/>
            </a:xfrm>
            <a:custGeom>
              <a:avLst/>
              <a:gdLst>
                <a:gd name="T0" fmla="*/ 314 w 565"/>
                <a:gd name="T1" fmla="*/ 0 h 629"/>
                <a:gd name="T2" fmla="*/ 358 w 565"/>
                <a:gd name="T3" fmla="*/ 3 h 629"/>
                <a:gd name="T4" fmla="*/ 400 w 565"/>
                <a:gd name="T5" fmla="*/ 12 h 629"/>
                <a:gd name="T6" fmla="*/ 439 w 565"/>
                <a:gd name="T7" fmla="*/ 25 h 629"/>
                <a:gd name="T8" fmla="*/ 474 w 565"/>
                <a:gd name="T9" fmla="*/ 44 h 629"/>
                <a:gd name="T10" fmla="*/ 508 w 565"/>
                <a:gd name="T11" fmla="*/ 67 h 629"/>
                <a:gd name="T12" fmla="*/ 538 w 565"/>
                <a:gd name="T13" fmla="*/ 94 h 629"/>
                <a:gd name="T14" fmla="*/ 565 w 565"/>
                <a:gd name="T15" fmla="*/ 125 h 629"/>
                <a:gd name="T16" fmla="*/ 545 w 565"/>
                <a:gd name="T17" fmla="*/ 165 h 629"/>
                <a:gd name="T18" fmla="*/ 528 w 565"/>
                <a:gd name="T19" fmla="*/ 206 h 629"/>
                <a:gd name="T20" fmla="*/ 516 w 565"/>
                <a:gd name="T21" fmla="*/ 250 h 629"/>
                <a:gd name="T22" fmla="*/ 509 w 565"/>
                <a:gd name="T23" fmla="*/ 296 h 629"/>
                <a:gd name="T24" fmla="*/ 507 w 565"/>
                <a:gd name="T25" fmla="*/ 342 h 629"/>
                <a:gd name="T26" fmla="*/ 509 w 565"/>
                <a:gd name="T27" fmla="*/ 391 h 629"/>
                <a:gd name="T28" fmla="*/ 518 w 565"/>
                <a:gd name="T29" fmla="*/ 437 h 629"/>
                <a:gd name="T30" fmla="*/ 530 w 565"/>
                <a:gd name="T31" fmla="*/ 483 h 629"/>
                <a:gd name="T32" fmla="*/ 548 w 565"/>
                <a:gd name="T33" fmla="*/ 525 h 629"/>
                <a:gd name="T34" fmla="*/ 518 w 565"/>
                <a:gd name="T35" fmla="*/ 555 h 629"/>
                <a:gd name="T36" fmla="*/ 483 w 565"/>
                <a:gd name="T37" fmla="*/ 581 h 629"/>
                <a:gd name="T38" fmla="*/ 445 w 565"/>
                <a:gd name="T39" fmla="*/ 601 h 629"/>
                <a:gd name="T40" fmla="*/ 404 w 565"/>
                <a:gd name="T41" fmla="*/ 616 h 629"/>
                <a:gd name="T42" fmla="*/ 361 w 565"/>
                <a:gd name="T43" fmla="*/ 626 h 629"/>
                <a:gd name="T44" fmla="*/ 314 w 565"/>
                <a:gd name="T45" fmla="*/ 629 h 629"/>
                <a:gd name="T46" fmla="*/ 272 w 565"/>
                <a:gd name="T47" fmla="*/ 627 h 629"/>
                <a:gd name="T48" fmla="*/ 231 w 565"/>
                <a:gd name="T49" fmla="*/ 619 h 629"/>
                <a:gd name="T50" fmla="*/ 192 w 565"/>
                <a:gd name="T51" fmla="*/ 605 h 629"/>
                <a:gd name="T52" fmla="*/ 156 w 565"/>
                <a:gd name="T53" fmla="*/ 587 h 629"/>
                <a:gd name="T54" fmla="*/ 122 w 565"/>
                <a:gd name="T55" fmla="*/ 565 h 629"/>
                <a:gd name="T56" fmla="*/ 92 w 565"/>
                <a:gd name="T57" fmla="*/ 538 h 629"/>
                <a:gd name="T58" fmla="*/ 66 w 565"/>
                <a:gd name="T59" fmla="*/ 507 h 629"/>
                <a:gd name="T60" fmla="*/ 43 w 565"/>
                <a:gd name="T61" fmla="*/ 474 h 629"/>
                <a:gd name="T62" fmla="*/ 25 w 565"/>
                <a:gd name="T63" fmla="*/ 437 h 629"/>
                <a:gd name="T64" fmla="*/ 11 w 565"/>
                <a:gd name="T65" fmla="*/ 398 h 629"/>
                <a:gd name="T66" fmla="*/ 2 w 565"/>
                <a:gd name="T67" fmla="*/ 357 h 629"/>
                <a:gd name="T68" fmla="*/ 0 w 565"/>
                <a:gd name="T69" fmla="*/ 315 h 629"/>
                <a:gd name="T70" fmla="*/ 3 w 565"/>
                <a:gd name="T71" fmla="*/ 269 h 629"/>
                <a:gd name="T72" fmla="*/ 13 w 565"/>
                <a:gd name="T73" fmla="*/ 223 h 629"/>
                <a:gd name="T74" fmla="*/ 29 w 565"/>
                <a:gd name="T75" fmla="*/ 182 h 629"/>
                <a:gd name="T76" fmla="*/ 51 w 565"/>
                <a:gd name="T77" fmla="*/ 143 h 629"/>
                <a:gd name="T78" fmla="*/ 77 w 565"/>
                <a:gd name="T79" fmla="*/ 108 h 629"/>
                <a:gd name="T80" fmla="*/ 108 w 565"/>
                <a:gd name="T81" fmla="*/ 76 h 629"/>
                <a:gd name="T82" fmla="*/ 144 w 565"/>
                <a:gd name="T83" fmla="*/ 51 h 629"/>
                <a:gd name="T84" fmla="*/ 183 w 565"/>
                <a:gd name="T85" fmla="*/ 29 h 629"/>
                <a:gd name="T86" fmla="*/ 224 w 565"/>
                <a:gd name="T87" fmla="*/ 13 h 629"/>
                <a:gd name="T88" fmla="*/ 268 w 565"/>
                <a:gd name="T89" fmla="*/ 3 h 629"/>
                <a:gd name="T90" fmla="*/ 314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314" y="0"/>
                  </a:moveTo>
                  <a:lnTo>
                    <a:pt x="358" y="3"/>
                  </a:lnTo>
                  <a:lnTo>
                    <a:pt x="400" y="12"/>
                  </a:lnTo>
                  <a:lnTo>
                    <a:pt x="439" y="25"/>
                  </a:lnTo>
                  <a:lnTo>
                    <a:pt x="474" y="44"/>
                  </a:lnTo>
                  <a:lnTo>
                    <a:pt x="508" y="67"/>
                  </a:lnTo>
                  <a:lnTo>
                    <a:pt x="538" y="94"/>
                  </a:lnTo>
                  <a:lnTo>
                    <a:pt x="565" y="125"/>
                  </a:lnTo>
                  <a:lnTo>
                    <a:pt x="545" y="165"/>
                  </a:lnTo>
                  <a:lnTo>
                    <a:pt x="528" y="206"/>
                  </a:lnTo>
                  <a:lnTo>
                    <a:pt x="516" y="250"/>
                  </a:lnTo>
                  <a:lnTo>
                    <a:pt x="509" y="296"/>
                  </a:lnTo>
                  <a:lnTo>
                    <a:pt x="507" y="342"/>
                  </a:lnTo>
                  <a:lnTo>
                    <a:pt x="509" y="391"/>
                  </a:lnTo>
                  <a:lnTo>
                    <a:pt x="518" y="437"/>
                  </a:lnTo>
                  <a:lnTo>
                    <a:pt x="530" y="483"/>
                  </a:lnTo>
                  <a:lnTo>
                    <a:pt x="548" y="525"/>
                  </a:lnTo>
                  <a:lnTo>
                    <a:pt x="518" y="555"/>
                  </a:lnTo>
                  <a:lnTo>
                    <a:pt x="483" y="581"/>
                  </a:lnTo>
                  <a:lnTo>
                    <a:pt x="445" y="601"/>
                  </a:lnTo>
                  <a:lnTo>
                    <a:pt x="404" y="616"/>
                  </a:lnTo>
                  <a:lnTo>
                    <a:pt x="361" y="626"/>
                  </a:lnTo>
                  <a:lnTo>
                    <a:pt x="314" y="629"/>
                  </a:lnTo>
                  <a:lnTo>
                    <a:pt x="272" y="627"/>
                  </a:lnTo>
                  <a:lnTo>
                    <a:pt x="231" y="619"/>
                  </a:lnTo>
                  <a:lnTo>
                    <a:pt x="192" y="605"/>
                  </a:lnTo>
                  <a:lnTo>
                    <a:pt x="156" y="587"/>
                  </a:lnTo>
                  <a:lnTo>
                    <a:pt x="122" y="565"/>
                  </a:lnTo>
                  <a:lnTo>
                    <a:pt x="92" y="538"/>
                  </a:lnTo>
                  <a:lnTo>
                    <a:pt x="66" y="507"/>
                  </a:lnTo>
                  <a:lnTo>
                    <a:pt x="43" y="474"/>
                  </a:lnTo>
                  <a:lnTo>
                    <a:pt x="25" y="437"/>
                  </a:lnTo>
                  <a:lnTo>
                    <a:pt x="11" y="398"/>
                  </a:lnTo>
                  <a:lnTo>
                    <a:pt x="2" y="357"/>
                  </a:lnTo>
                  <a:lnTo>
                    <a:pt x="0" y="315"/>
                  </a:lnTo>
                  <a:lnTo>
                    <a:pt x="3" y="269"/>
                  </a:lnTo>
                  <a:lnTo>
                    <a:pt x="13" y="223"/>
                  </a:lnTo>
                  <a:lnTo>
                    <a:pt x="29" y="182"/>
                  </a:lnTo>
                  <a:lnTo>
                    <a:pt x="51" y="143"/>
                  </a:lnTo>
                  <a:lnTo>
                    <a:pt x="77" y="108"/>
                  </a:lnTo>
                  <a:lnTo>
                    <a:pt x="108" y="76"/>
                  </a:lnTo>
                  <a:lnTo>
                    <a:pt x="144" y="51"/>
                  </a:lnTo>
                  <a:lnTo>
                    <a:pt x="183" y="29"/>
                  </a:lnTo>
                  <a:lnTo>
                    <a:pt x="224" y="13"/>
                  </a:lnTo>
                  <a:lnTo>
                    <a:pt x="268" y="3"/>
                  </a:lnTo>
                  <a:lnTo>
                    <a:pt x="3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9" name="Freeform 415"/>
            <p:cNvSpPr/>
            <p:nvPr/>
          </p:nvSpPr>
          <p:spPr bwMode="auto">
            <a:xfrm>
              <a:off x="9209088" y="5148263"/>
              <a:ext cx="96838" cy="317500"/>
            </a:xfrm>
            <a:custGeom>
              <a:avLst/>
              <a:gdLst>
                <a:gd name="T0" fmla="*/ 373 w 729"/>
                <a:gd name="T1" fmla="*/ 0 h 2394"/>
                <a:gd name="T2" fmla="*/ 510 w 729"/>
                <a:gd name="T3" fmla="*/ 0 h 2394"/>
                <a:gd name="T4" fmla="*/ 600 w 729"/>
                <a:gd name="T5" fmla="*/ 0 h 2394"/>
                <a:gd name="T6" fmla="*/ 550 w 729"/>
                <a:gd name="T7" fmla="*/ 46 h 2394"/>
                <a:gd name="T8" fmla="*/ 513 w 729"/>
                <a:gd name="T9" fmla="*/ 105 h 2394"/>
                <a:gd name="T10" fmla="*/ 494 w 729"/>
                <a:gd name="T11" fmla="*/ 172 h 2394"/>
                <a:gd name="T12" fmla="*/ 490 w 729"/>
                <a:gd name="T13" fmla="*/ 1448 h 2394"/>
                <a:gd name="T14" fmla="*/ 502 w 729"/>
                <a:gd name="T15" fmla="*/ 1526 h 2394"/>
                <a:gd name="T16" fmla="*/ 536 w 729"/>
                <a:gd name="T17" fmla="*/ 1594 h 2394"/>
                <a:gd name="T18" fmla="*/ 588 w 729"/>
                <a:gd name="T19" fmla="*/ 1648 h 2394"/>
                <a:gd name="T20" fmla="*/ 652 w 729"/>
                <a:gd name="T21" fmla="*/ 1685 h 2394"/>
                <a:gd name="T22" fmla="*/ 729 w 729"/>
                <a:gd name="T23" fmla="*/ 1702 h 2394"/>
                <a:gd name="T24" fmla="*/ 708 w 729"/>
                <a:gd name="T25" fmla="*/ 2370 h 2394"/>
                <a:gd name="T26" fmla="*/ 659 w 729"/>
                <a:gd name="T27" fmla="*/ 2392 h 2394"/>
                <a:gd name="T28" fmla="*/ 604 w 729"/>
                <a:gd name="T29" fmla="*/ 2392 h 2394"/>
                <a:gd name="T30" fmla="*/ 555 w 729"/>
                <a:gd name="T31" fmla="*/ 2372 h 2394"/>
                <a:gd name="T32" fmla="*/ 518 w 729"/>
                <a:gd name="T33" fmla="*/ 2335 h 2394"/>
                <a:gd name="T34" fmla="*/ 498 w 729"/>
                <a:gd name="T35" fmla="*/ 2285 h 2394"/>
                <a:gd name="T36" fmla="*/ 491 w 729"/>
                <a:gd name="T37" fmla="*/ 2258 h 2394"/>
                <a:gd name="T38" fmla="*/ 481 w 729"/>
                <a:gd name="T39" fmla="*/ 2311 h 2394"/>
                <a:gd name="T40" fmla="*/ 451 w 729"/>
                <a:gd name="T41" fmla="*/ 2354 h 2394"/>
                <a:gd name="T42" fmla="*/ 408 w 729"/>
                <a:gd name="T43" fmla="*/ 2383 h 2394"/>
                <a:gd name="T44" fmla="*/ 355 w 729"/>
                <a:gd name="T45" fmla="*/ 2394 h 2394"/>
                <a:gd name="T46" fmla="*/ 301 w 729"/>
                <a:gd name="T47" fmla="*/ 2383 h 2394"/>
                <a:gd name="T48" fmla="*/ 258 w 729"/>
                <a:gd name="T49" fmla="*/ 2354 h 2394"/>
                <a:gd name="T50" fmla="*/ 229 w 729"/>
                <a:gd name="T51" fmla="*/ 2311 h 2394"/>
                <a:gd name="T52" fmla="*/ 218 w 729"/>
                <a:gd name="T53" fmla="*/ 2258 h 2394"/>
                <a:gd name="T54" fmla="*/ 201 w 729"/>
                <a:gd name="T55" fmla="*/ 1397 h 2394"/>
                <a:gd name="T56" fmla="*/ 159 w 729"/>
                <a:gd name="T57" fmla="*/ 1411 h 2394"/>
                <a:gd name="T58" fmla="*/ 109 w 729"/>
                <a:gd name="T59" fmla="*/ 1410 h 2394"/>
                <a:gd name="T60" fmla="*/ 60 w 729"/>
                <a:gd name="T61" fmla="*/ 1390 h 2394"/>
                <a:gd name="T62" fmla="*/ 24 w 729"/>
                <a:gd name="T63" fmla="*/ 1353 h 2394"/>
                <a:gd name="T64" fmla="*/ 3 w 729"/>
                <a:gd name="T65" fmla="*/ 1305 h 2394"/>
                <a:gd name="T66" fmla="*/ 0 w 729"/>
                <a:gd name="T67" fmla="*/ 137 h 2394"/>
                <a:gd name="T68" fmla="*/ 11 w 729"/>
                <a:gd name="T69" fmla="*/ 84 h 2394"/>
                <a:gd name="T70" fmla="*/ 39 w 729"/>
                <a:gd name="T71" fmla="*/ 42 h 2394"/>
                <a:gd name="T72" fmla="*/ 81 w 729"/>
                <a:gd name="T73" fmla="*/ 12 h 2394"/>
                <a:gd name="T74" fmla="*/ 133 w 729"/>
                <a:gd name="T75" fmla="*/ 1 h 2394"/>
                <a:gd name="T76" fmla="*/ 289 w 729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9" h="2394">
                  <a:moveTo>
                    <a:pt x="329" y="0"/>
                  </a:moveTo>
                  <a:lnTo>
                    <a:pt x="373" y="0"/>
                  </a:lnTo>
                  <a:lnTo>
                    <a:pt x="463" y="0"/>
                  </a:lnTo>
                  <a:lnTo>
                    <a:pt x="510" y="0"/>
                  </a:lnTo>
                  <a:lnTo>
                    <a:pt x="556" y="0"/>
                  </a:lnTo>
                  <a:lnTo>
                    <a:pt x="600" y="0"/>
                  </a:lnTo>
                  <a:lnTo>
                    <a:pt x="573" y="21"/>
                  </a:lnTo>
                  <a:lnTo>
                    <a:pt x="550" y="46"/>
                  </a:lnTo>
                  <a:lnTo>
                    <a:pt x="529" y="74"/>
                  </a:lnTo>
                  <a:lnTo>
                    <a:pt x="513" y="105"/>
                  </a:lnTo>
                  <a:lnTo>
                    <a:pt x="501" y="137"/>
                  </a:lnTo>
                  <a:lnTo>
                    <a:pt x="494" y="172"/>
                  </a:lnTo>
                  <a:lnTo>
                    <a:pt x="490" y="208"/>
                  </a:lnTo>
                  <a:lnTo>
                    <a:pt x="490" y="1448"/>
                  </a:lnTo>
                  <a:lnTo>
                    <a:pt x="494" y="1488"/>
                  </a:lnTo>
                  <a:lnTo>
                    <a:pt x="502" y="1526"/>
                  </a:lnTo>
                  <a:lnTo>
                    <a:pt x="516" y="1562"/>
                  </a:lnTo>
                  <a:lnTo>
                    <a:pt x="536" y="1594"/>
                  </a:lnTo>
                  <a:lnTo>
                    <a:pt x="559" y="1622"/>
                  </a:lnTo>
                  <a:lnTo>
                    <a:pt x="588" y="1648"/>
                  </a:lnTo>
                  <a:lnTo>
                    <a:pt x="619" y="1668"/>
                  </a:lnTo>
                  <a:lnTo>
                    <a:pt x="652" y="1685"/>
                  </a:lnTo>
                  <a:lnTo>
                    <a:pt x="690" y="1697"/>
                  </a:lnTo>
                  <a:lnTo>
                    <a:pt x="729" y="1702"/>
                  </a:lnTo>
                  <a:lnTo>
                    <a:pt x="729" y="2354"/>
                  </a:lnTo>
                  <a:lnTo>
                    <a:pt x="708" y="2370"/>
                  </a:lnTo>
                  <a:lnTo>
                    <a:pt x="685" y="2383"/>
                  </a:lnTo>
                  <a:lnTo>
                    <a:pt x="659" y="2392"/>
                  </a:lnTo>
                  <a:lnTo>
                    <a:pt x="632" y="2394"/>
                  </a:lnTo>
                  <a:lnTo>
                    <a:pt x="604" y="2392"/>
                  </a:lnTo>
                  <a:lnTo>
                    <a:pt x="579" y="2383"/>
                  </a:lnTo>
                  <a:lnTo>
                    <a:pt x="555" y="2372"/>
                  </a:lnTo>
                  <a:lnTo>
                    <a:pt x="535" y="2354"/>
                  </a:lnTo>
                  <a:lnTo>
                    <a:pt x="518" y="2335"/>
                  </a:lnTo>
                  <a:lnTo>
                    <a:pt x="505" y="2311"/>
                  </a:lnTo>
                  <a:lnTo>
                    <a:pt x="498" y="2285"/>
                  </a:lnTo>
                  <a:lnTo>
                    <a:pt x="495" y="2258"/>
                  </a:lnTo>
                  <a:lnTo>
                    <a:pt x="491" y="2258"/>
                  </a:lnTo>
                  <a:lnTo>
                    <a:pt x="488" y="2285"/>
                  </a:lnTo>
                  <a:lnTo>
                    <a:pt x="481" y="2311"/>
                  </a:lnTo>
                  <a:lnTo>
                    <a:pt x="469" y="2335"/>
                  </a:lnTo>
                  <a:lnTo>
                    <a:pt x="451" y="2354"/>
                  </a:lnTo>
                  <a:lnTo>
                    <a:pt x="431" y="2372"/>
                  </a:lnTo>
                  <a:lnTo>
                    <a:pt x="408" y="2383"/>
                  </a:lnTo>
                  <a:lnTo>
                    <a:pt x="382" y="2392"/>
                  </a:lnTo>
                  <a:lnTo>
                    <a:pt x="355" y="2394"/>
                  </a:lnTo>
                  <a:lnTo>
                    <a:pt x="327" y="2392"/>
                  </a:lnTo>
                  <a:lnTo>
                    <a:pt x="301" y="2383"/>
                  </a:lnTo>
                  <a:lnTo>
                    <a:pt x="279" y="2372"/>
                  </a:lnTo>
                  <a:lnTo>
                    <a:pt x="258" y="2354"/>
                  </a:lnTo>
                  <a:lnTo>
                    <a:pt x="242" y="2335"/>
                  </a:lnTo>
                  <a:lnTo>
                    <a:pt x="229" y="2311"/>
                  </a:lnTo>
                  <a:lnTo>
                    <a:pt x="221" y="2285"/>
                  </a:lnTo>
                  <a:lnTo>
                    <a:pt x="218" y="2258"/>
                  </a:lnTo>
                  <a:lnTo>
                    <a:pt x="218" y="1386"/>
                  </a:lnTo>
                  <a:lnTo>
                    <a:pt x="201" y="1397"/>
                  </a:lnTo>
                  <a:lnTo>
                    <a:pt x="180" y="1406"/>
                  </a:lnTo>
                  <a:lnTo>
                    <a:pt x="159" y="1411"/>
                  </a:lnTo>
                  <a:lnTo>
                    <a:pt x="137" y="1414"/>
                  </a:lnTo>
                  <a:lnTo>
                    <a:pt x="109" y="1410"/>
                  </a:lnTo>
                  <a:lnTo>
                    <a:pt x="83" y="1403"/>
                  </a:lnTo>
                  <a:lnTo>
                    <a:pt x="60" y="1390"/>
                  </a:lnTo>
                  <a:lnTo>
                    <a:pt x="40" y="1374"/>
                  </a:lnTo>
                  <a:lnTo>
                    <a:pt x="24" y="1353"/>
                  </a:lnTo>
                  <a:lnTo>
                    <a:pt x="11" y="1330"/>
                  </a:lnTo>
                  <a:lnTo>
                    <a:pt x="3" y="1305"/>
                  </a:lnTo>
                  <a:lnTo>
                    <a:pt x="0" y="1276"/>
                  </a:lnTo>
                  <a:lnTo>
                    <a:pt x="0" y="137"/>
                  </a:lnTo>
                  <a:lnTo>
                    <a:pt x="2" y="110"/>
                  </a:lnTo>
                  <a:lnTo>
                    <a:pt x="11" y="84"/>
                  </a:lnTo>
                  <a:lnTo>
                    <a:pt x="23" y="61"/>
                  </a:lnTo>
                  <a:lnTo>
                    <a:pt x="39" y="42"/>
                  </a:lnTo>
                  <a:lnTo>
                    <a:pt x="58" y="25"/>
                  </a:lnTo>
                  <a:lnTo>
                    <a:pt x="81" y="12"/>
                  </a:lnTo>
                  <a:lnTo>
                    <a:pt x="106" y="4"/>
                  </a:lnTo>
                  <a:lnTo>
                    <a:pt x="133" y="1"/>
                  </a:lnTo>
                  <a:lnTo>
                    <a:pt x="133" y="0"/>
                  </a:lnTo>
                  <a:lnTo>
                    <a:pt x="289" y="0"/>
                  </a:lnTo>
                  <a:lnTo>
                    <a:pt x="3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0" name="Freeform 416"/>
            <p:cNvSpPr/>
            <p:nvPr/>
          </p:nvSpPr>
          <p:spPr bwMode="auto">
            <a:xfrm>
              <a:off x="9410701" y="5059363"/>
              <a:ext cx="74613" cy="82550"/>
            </a:xfrm>
            <a:custGeom>
              <a:avLst/>
              <a:gdLst>
                <a:gd name="T0" fmla="*/ 249 w 565"/>
                <a:gd name="T1" fmla="*/ 0 h 629"/>
                <a:gd name="T2" fmla="*/ 297 w 565"/>
                <a:gd name="T3" fmla="*/ 3 h 629"/>
                <a:gd name="T4" fmla="*/ 341 w 565"/>
                <a:gd name="T5" fmla="*/ 13 h 629"/>
                <a:gd name="T6" fmla="*/ 382 w 565"/>
                <a:gd name="T7" fmla="*/ 29 h 629"/>
                <a:gd name="T8" fmla="*/ 421 w 565"/>
                <a:gd name="T9" fmla="*/ 51 h 629"/>
                <a:gd name="T10" fmla="*/ 457 w 565"/>
                <a:gd name="T11" fmla="*/ 76 h 629"/>
                <a:gd name="T12" fmla="*/ 488 w 565"/>
                <a:gd name="T13" fmla="*/ 108 h 629"/>
                <a:gd name="T14" fmla="*/ 514 w 565"/>
                <a:gd name="T15" fmla="*/ 143 h 629"/>
                <a:gd name="T16" fmla="*/ 535 w 565"/>
                <a:gd name="T17" fmla="*/ 182 h 629"/>
                <a:gd name="T18" fmla="*/ 552 w 565"/>
                <a:gd name="T19" fmla="*/ 223 h 629"/>
                <a:gd name="T20" fmla="*/ 561 w 565"/>
                <a:gd name="T21" fmla="*/ 269 h 629"/>
                <a:gd name="T22" fmla="*/ 565 w 565"/>
                <a:gd name="T23" fmla="*/ 315 h 629"/>
                <a:gd name="T24" fmla="*/ 562 w 565"/>
                <a:gd name="T25" fmla="*/ 357 h 629"/>
                <a:gd name="T26" fmla="*/ 554 w 565"/>
                <a:gd name="T27" fmla="*/ 398 h 629"/>
                <a:gd name="T28" fmla="*/ 540 w 565"/>
                <a:gd name="T29" fmla="*/ 437 h 629"/>
                <a:gd name="T30" fmla="*/ 521 w 565"/>
                <a:gd name="T31" fmla="*/ 474 h 629"/>
                <a:gd name="T32" fmla="*/ 499 w 565"/>
                <a:gd name="T33" fmla="*/ 507 h 629"/>
                <a:gd name="T34" fmla="*/ 473 w 565"/>
                <a:gd name="T35" fmla="*/ 538 h 629"/>
                <a:gd name="T36" fmla="*/ 443 w 565"/>
                <a:gd name="T37" fmla="*/ 565 h 629"/>
                <a:gd name="T38" fmla="*/ 409 w 565"/>
                <a:gd name="T39" fmla="*/ 587 h 629"/>
                <a:gd name="T40" fmla="*/ 372 w 565"/>
                <a:gd name="T41" fmla="*/ 605 h 629"/>
                <a:gd name="T42" fmla="*/ 333 w 565"/>
                <a:gd name="T43" fmla="*/ 619 h 629"/>
                <a:gd name="T44" fmla="*/ 292 w 565"/>
                <a:gd name="T45" fmla="*/ 627 h 629"/>
                <a:gd name="T46" fmla="*/ 249 w 565"/>
                <a:gd name="T47" fmla="*/ 629 h 629"/>
                <a:gd name="T48" fmla="*/ 204 w 565"/>
                <a:gd name="T49" fmla="*/ 626 h 629"/>
                <a:gd name="T50" fmla="*/ 161 w 565"/>
                <a:gd name="T51" fmla="*/ 616 h 629"/>
                <a:gd name="T52" fmla="*/ 120 w 565"/>
                <a:gd name="T53" fmla="*/ 601 h 629"/>
                <a:gd name="T54" fmla="*/ 82 w 565"/>
                <a:gd name="T55" fmla="*/ 581 h 629"/>
                <a:gd name="T56" fmla="*/ 47 w 565"/>
                <a:gd name="T57" fmla="*/ 555 h 629"/>
                <a:gd name="T58" fmla="*/ 17 w 565"/>
                <a:gd name="T59" fmla="*/ 526 h 629"/>
                <a:gd name="T60" fmla="*/ 34 w 565"/>
                <a:gd name="T61" fmla="*/ 483 h 629"/>
                <a:gd name="T62" fmla="*/ 47 w 565"/>
                <a:gd name="T63" fmla="*/ 438 h 629"/>
                <a:gd name="T64" fmla="*/ 56 w 565"/>
                <a:gd name="T65" fmla="*/ 391 h 629"/>
                <a:gd name="T66" fmla="*/ 59 w 565"/>
                <a:gd name="T67" fmla="*/ 342 h 629"/>
                <a:gd name="T68" fmla="*/ 56 w 565"/>
                <a:gd name="T69" fmla="*/ 296 h 629"/>
                <a:gd name="T70" fmla="*/ 48 w 565"/>
                <a:gd name="T71" fmla="*/ 250 h 629"/>
                <a:gd name="T72" fmla="*/ 36 w 565"/>
                <a:gd name="T73" fmla="*/ 206 h 629"/>
                <a:gd name="T74" fmla="*/ 20 w 565"/>
                <a:gd name="T75" fmla="*/ 164 h 629"/>
                <a:gd name="T76" fmla="*/ 0 w 565"/>
                <a:gd name="T77" fmla="*/ 124 h 629"/>
                <a:gd name="T78" fmla="*/ 27 w 565"/>
                <a:gd name="T79" fmla="*/ 94 h 629"/>
                <a:gd name="T80" fmla="*/ 57 w 565"/>
                <a:gd name="T81" fmla="*/ 67 h 629"/>
                <a:gd name="T82" fmla="*/ 90 w 565"/>
                <a:gd name="T83" fmla="*/ 44 h 629"/>
                <a:gd name="T84" fmla="*/ 126 w 565"/>
                <a:gd name="T85" fmla="*/ 25 h 629"/>
                <a:gd name="T86" fmla="*/ 165 w 565"/>
                <a:gd name="T87" fmla="*/ 12 h 629"/>
                <a:gd name="T88" fmla="*/ 207 w 565"/>
                <a:gd name="T89" fmla="*/ 3 h 629"/>
                <a:gd name="T90" fmla="*/ 249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249" y="0"/>
                  </a:moveTo>
                  <a:lnTo>
                    <a:pt x="297" y="3"/>
                  </a:lnTo>
                  <a:lnTo>
                    <a:pt x="341" y="13"/>
                  </a:lnTo>
                  <a:lnTo>
                    <a:pt x="382" y="29"/>
                  </a:lnTo>
                  <a:lnTo>
                    <a:pt x="421" y="51"/>
                  </a:lnTo>
                  <a:lnTo>
                    <a:pt x="457" y="76"/>
                  </a:lnTo>
                  <a:lnTo>
                    <a:pt x="488" y="108"/>
                  </a:lnTo>
                  <a:lnTo>
                    <a:pt x="514" y="143"/>
                  </a:lnTo>
                  <a:lnTo>
                    <a:pt x="535" y="182"/>
                  </a:lnTo>
                  <a:lnTo>
                    <a:pt x="552" y="223"/>
                  </a:lnTo>
                  <a:lnTo>
                    <a:pt x="561" y="269"/>
                  </a:lnTo>
                  <a:lnTo>
                    <a:pt x="565" y="315"/>
                  </a:lnTo>
                  <a:lnTo>
                    <a:pt x="562" y="357"/>
                  </a:lnTo>
                  <a:lnTo>
                    <a:pt x="554" y="398"/>
                  </a:lnTo>
                  <a:lnTo>
                    <a:pt x="540" y="437"/>
                  </a:lnTo>
                  <a:lnTo>
                    <a:pt x="521" y="474"/>
                  </a:lnTo>
                  <a:lnTo>
                    <a:pt x="499" y="507"/>
                  </a:lnTo>
                  <a:lnTo>
                    <a:pt x="473" y="538"/>
                  </a:lnTo>
                  <a:lnTo>
                    <a:pt x="443" y="565"/>
                  </a:lnTo>
                  <a:lnTo>
                    <a:pt x="409" y="587"/>
                  </a:lnTo>
                  <a:lnTo>
                    <a:pt x="372" y="605"/>
                  </a:lnTo>
                  <a:lnTo>
                    <a:pt x="333" y="619"/>
                  </a:lnTo>
                  <a:lnTo>
                    <a:pt x="292" y="627"/>
                  </a:lnTo>
                  <a:lnTo>
                    <a:pt x="249" y="629"/>
                  </a:lnTo>
                  <a:lnTo>
                    <a:pt x="204" y="626"/>
                  </a:lnTo>
                  <a:lnTo>
                    <a:pt x="161" y="616"/>
                  </a:lnTo>
                  <a:lnTo>
                    <a:pt x="120" y="601"/>
                  </a:lnTo>
                  <a:lnTo>
                    <a:pt x="82" y="581"/>
                  </a:lnTo>
                  <a:lnTo>
                    <a:pt x="47" y="555"/>
                  </a:lnTo>
                  <a:lnTo>
                    <a:pt x="17" y="526"/>
                  </a:lnTo>
                  <a:lnTo>
                    <a:pt x="34" y="483"/>
                  </a:lnTo>
                  <a:lnTo>
                    <a:pt x="47" y="438"/>
                  </a:lnTo>
                  <a:lnTo>
                    <a:pt x="56" y="391"/>
                  </a:lnTo>
                  <a:lnTo>
                    <a:pt x="59" y="342"/>
                  </a:lnTo>
                  <a:lnTo>
                    <a:pt x="56" y="296"/>
                  </a:lnTo>
                  <a:lnTo>
                    <a:pt x="48" y="250"/>
                  </a:lnTo>
                  <a:lnTo>
                    <a:pt x="36" y="206"/>
                  </a:lnTo>
                  <a:lnTo>
                    <a:pt x="20" y="164"/>
                  </a:lnTo>
                  <a:lnTo>
                    <a:pt x="0" y="124"/>
                  </a:lnTo>
                  <a:lnTo>
                    <a:pt x="27" y="94"/>
                  </a:lnTo>
                  <a:lnTo>
                    <a:pt x="57" y="67"/>
                  </a:lnTo>
                  <a:lnTo>
                    <a:pt x="90" y="44"/>
                  </a:lnTo>
                  <a:lnTo>
                    <a:pt x="126" y="25"/>
                  </a:lnTo>
                  <a:lnTo>
                    <a:pt x="165" y="12"/>
                  </a:lnTo>
                  <a:lnTo>
                    <a:pt x="207" y="3"/>
                  </a:lnTo>
                  <a:lnTo>
                    <a:pt x="2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1" name="Freeform 417"/>
            <p:cNvSpPr/>
            <p:nvPr/>
          </p:nvSpPr>
          <p:spPr bwMode="auto">
            <a:xfrm>
              <a:off x="9412288" y="5148263"/>
              <a:ext cx="96838" cy="317500"/>
            </a:xfrm>
            <a:custGeom>
              <a:avLst/>
              <a:gdLst>
                <a:gd name="T0" fmla="*/ 510 w 728"/>
                <a:gd name="T1" fmla="*/ 0 h 2394"/>
                <a:gd name="T2" fmla="*/ 579 w 728"/>
                <a:gd name="T3" fmla="*/ 0 h 2394"/>
                <a:gd name="T4" fmla="*/ 594 w 728"/>
                <a:gd name="T5" fmla="*/ 0 h 2394"/>
                <a:gd name="T6" fmla="*/ 621 w 728"/>
                <a:gd name="T7" fmla="*/ 4 h 2394"/>
                <a:gd name="T8" fmla="*/ 669 w 728"/>
                <a:gd name="T9" fmla="*/ 25 h 2394"/>
                <a:gd name="T10" fmla="*/ 705 w 728"/>
                <a:gd name="T11" fmla="*/ 61 h 2394"/>
                <a:gd name="T12" fmla="*/ 725 w 728"/>
                <a:gd name="T13" fmla="*/ 110 h 2394"/>
                <a:gd name="T14" fmla="*/ 728 w 728"/>
                <a:gd name="T15" fmla="*/ 1276 h 2394"/>
                <a:gd name="T16" fmla="*/ 717 w 728"/>
                <a:gd name="T17" fmla="*/ 1330 h 2394"/>
                <a:gd name="T18" fmla="*/ 688 w 728"/>
                <a:gd name="T19" fmla="*/ 1374 h 2394"/>
                <a:gd name="T20" fmla="*/ 645 w 728"/>
                <a:gd name="T21" fmla="*/ 1403 h 2394"/>
                <a:gd name="T22" fmla="*/ 592 w 728"/>
                <a:gd name="T23" fmla="*/ 1414 h 2394"/>
                <a:gd name="T24" fmla="*/ 547 w 728"/>
                <a:gd name="T25" fmla="*/ 1406 h 2394"/>
                <a:gd name="T26" fmla="*/ 509 w 728"/>
                <a:gd name="T27" fmla="*/ 1386 h 2394"/>
                <a:gd name="T28" fmla="*/ 506 w 728"/>
                <a:gd name="T29" fmla="*/ 2285 h 2394"/>
                <a:gd name="T30" fmla="*/ 486 w 728"/>
                <a:gd name="T31" fmla="*/ 2335 h 2394"/>
                <a:gd name="T32" fmla="*/ 449 w 728"/>
                <a:gd name="T33" fmla="*/ 2372 h 2394"/>
                <a:gd name="T34" fmla="*/ 401 w 728"/>
                <a:gd name="T35" fmla="*/ 2392 h 2394"/>
                <a:gd name="T36" fmla="*/ 345 w 728"/>
                <a:gd name="T37" fmla="*/ 2392 h 2394"/>
                <a:gd name="T38" fmla="*/ 297 w 728"/>
                <a:gd name="T39" fmla="*/ 2372 h 2394"/>
                <a:gd name="T40" fmla="*/ 260 w 728"/>
                <a:gd name="T41" fmla="*/ 2335 h 2394"/>
                <a:gd name="T42" fmla="*/ 240 w 728"/>
                <a:gd name="T43" fmla="*/ 2285 h 2394"/>
                <a:gd name="T44" fmla="*/ 233 w 728"/>
                <a:gd name="T45" fmla="*/ 2258 h 2394"/>
                <a:gd name="T46" fmla="*/ 222 w 728"/>
                <a:gd name="T47" fmla="*/ 2311 h 2394"/>
                <a:gd name="T48" fmla="*/ 192 w 728"/>
                <a:gd name="T49" fmla="*/ 2354 h 2394"/>
                <a:gd name="T50" fmla="*/ 149 w 728"/>
                <a:gd name="T51" fmla="*/ 2383 h 2394"/>
                <a:gd name="T52" fmla="*/ 96 w 728"/>
                <a:gd name="T53" fmla="*/ 2394 h 2394"/>
                <a:gd name="T54" fmla="*/ 43 w 728"/>
                <a:gd name="T55" fmla="*/ 2383 h 2394"/>
                <a:gd name="T56" fmla="*/ 0 w 728"/>
                <a:gd name="T57" fmla="*/ 2354 h 2394"/>
                <a:gd name="T58" fmla="*/ 39 w 728"/>
                <a:gd name="T59" fmla="*/ 1697 h 2394"/>
                <a:gd name="T60" fmla="*/ 109 w 728"/>
                <a:gd name="T61" fmla="*/ 1668 h 2394"/>
                <a:gd name="T62" fmla="*/ 168 w 728"/>
                <a:gd name="T63" fmla="*/ 1622 h 2394"/>
                <a:gd name="T64" fmla="*/ 210 w 728"/>
                <a:gd name="T65" fmla="*/ 1560 h 2394"/>
                <a:gd name="T66" fmla="*/ 234 w 728"/>
                <a:gd name="T67" fmla="*/ 1488 h 2394"/>
                <a:gd name="T68" fmla="*/ 236 w 728"/>
                <a:gd name="T69" fmla="*/ 208 h 2394"/>
                <a:gd name="T70" fmla="*/ 227 w 728"/>
                <a:gd name="T71" fmla="*/ 137 h 2394"/>
                <a:gd name="T72" fmla="*/ 199 w 728"/>
                <a:gd name="T73" fmla="*/ 74 h 2394"/>
                <a:gd name="T74" fmla="*/ 155 w 728"/>
                <a:gd name="T75" fmla="*/ 21 h 2394"/>
                <a:gd name="T76" fmla="*/ 438 w 728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8" h="2394">
                  <a:moveTo>
                    <a:pt x="476" y="0"/>
                  </a:moveTo>
                  <a:lnTo>
                    <a:pt x="510" y="0"/>
                  </a:lnTo>
                  <a:lnTo>
                    <a:pt x="561" y="0"/>
                  </a:lnTo>
                  <a:lnTo>
                    <a:pt x="579" y="0"/>
                  </a:lnTo>
                  <a:lnTo>
                    <a:pt x="591" y="0"/>
                  </a:lnTo>
                  <a:lnTo>
                    <a:pt x="594" y="0"/>
                  </a:lnTo>
                  <a:lnTo>
                    <a:pt x="594" y="1"/>
                  </a:lnTo>
                  <a:lnTo>
                    <a:pt x="621" y="4"/>
                  </a:lnTo>
                  <a:lnTo>
                    <a:pt x="647" y="12"/>
                  </a:lnTo>
                  <a:lnTo>
                    <a:pt x="669" y="25"/>
                  </a:lnTo>
                  <a:lnTo>
                    <a:pt x="689" y="42"/>
                  </a:lnTo>
                  <a:lnTo>
                    <a:pt x="705" y="61"/>
                  </a:lnTo>
                  <a:lnTo>
                    <a:pt x="717" y="84"/>
                  </a:lnTo>
                  <a:lnTo>
                    <a:pt x="725" y="110"/>
                  </a:lnTo>
                  <a:lnTo>
                    <a:pt x="728" y="137"/>
                  </a:lnTo>
                  <a:lnTo>
                    <a:pt x="728" y="1276"/>
                  </a:lnTo>
                  <a:lnTo>
                    <a:pt x="725" y="1305"/>
                  </a:lnTo>
                  <a:lnTo>
                    <a:pt x="717" y="1330"/>
                  </a:lnTo>
                  <a:lnTo>
                    <a:pt x="704" y="1353"/>
                  </a:lnTo>
                  <a:lnTo>
                    <a:pt x="688" y="1374"/>
                  </a:lnTo>
                  <a:lnTo>
                    <a:pt x="667" y="1390"/>
                  </a:lnTo>
                  <a:lnTo>
                    <a:pt x="645" y="1403"/>
                  </a:lnTo>
                  <a:lnTo>
                    <a:pt x="619" y="1410"/>
                  </a:lnTo>
                  <a:lnTo>
                    <a:pt x="592" y="1414"/>
                  </a:lnTo>
                  <a:lnTo>
                    <a:pt x="569" y="1411"/>
                  </a:lnTo>
                  <a:lnTo>
                    <a:pt x="547" y="1406"/>
                  </a:lnTo>
                  <a:lnTo>
                    <a:pt x="527" y="1397"/>
                  </a:lnTo>
                  <a:lnTo>
                    <a:pt x="509" y="1386"/>
                  </a:lnTo>
                  <a:lnTo>
                    <a:pt x="509" y="2258"/>
                  </a:lnTo>
                  <a:lnTo>
                    <a:pt x="506" y="2285"/>
                  </a:lnTo>
                  <a:lnTo>
                    <a:pt x="499" y="2311"/>
                  </a:lnTo>
                  <a:lnTo>
                    <a:pt x="486" y="2335"/>
                  </a:lnTo>
                  <a:lnTo>
                    <a:pt x="470" y="2354"/>
                  </a:lnTo>
                  <a:lnTo>
                    <a:pt x="449" y="2372"/>
                  </a:lnTo>
                  <a:lnTo>
                    <a:pt x="426" y="2383"/>
                  </a:lnTo>
                  <a:lnTo>
                    <a:pt x="401" y="2392"/>
                  </a:lnTo>
                  <a:lnTo>
                    <a:pt x="372" y="2394"/>
                  </a:lnTo>
                  <a:lnTo>
                    <a:pt x="345" y="2392"/>
                  </a:lnTo>
                  <a:lnTo>
                    <a:pt x="320" y="2383"/>
                  </a:lnTo>
                  <a:lnTo>
                    <a:pt x="297" y="2372"/>
                  </a:lnTo>
                  <a:lnTo>
                    <a:pt x="276" y="2354"/>
                  </a:lnTo>
                  <a:lnTo>
                    <a:pt x="260" y="2335"/>
                  </a:lnTo>
                  <a:lnTo>
                    <a:pt x="247" y="2311"/>
                  </a:lnTo>
                  <a:lnTo>
                    <a:pt x="240" y="2285"/>
                  </a:lnTo>
                  <a:lnTo>
                    <a:pt x="236" y="2258"/>
                  </a:lnTo>
                  <a:lnTo>
                    <a:pt x="233" y="2258"/>
                  </a:lnTo>
                  <a:lnTo>
                    <a:pt x="230" y="2285"/>
                  </a:lnTo>
                  <a:lnTo>
                    <a:pt x="222" y="2311"/>
                  </a:lnTo>
                  <a:lnTo>
                    <a:pt x="209" y="2335"/>
                  </a:lnTo>
                  <a:lnTo>
                    <a:pt x="192" y="2354"/>
                  </a:lnTo>
                  <a:lnTo>
                    <a:pt x="173" y="2372"/>
                  </a:lnTo>
                  <a:lnTo>
                    <a:pt x="149" y="2383"/>
                  </a:lnTo>
                  <a:lnTo>
                    <a:pt x="123" y="2392"/>
                  </a:lnTo>
                  <a:lnTo>
                    <a:pt x="96" y="2394"/>
                  </a:lnTo>
                  <a:lnTo>
                    <a:pt x="69" y="2392"/>
                  </a:lnTo>
                  <a:lnTo>
                    <a:pt x="43" y="2383"/>
                  </a:lnTo>
                  <a:lnTo>
                    <a:pt x="19" y="2372"/>
                  </a:lnTo>
                  <a:lnTo>
                    <a:pt x="0" y="2354"/>
                  </a:lnTo>
                  <a:lnTo>
                    <a:pt x="0" y="1702"/>
                  </a:lnTo>
                  <a:lnTo>
                    <a:pt x="39" y="1697"/>
                  </a:lnTo>
                  <a:lnTo>
                    <a:pt x="75" y="1685"/>
                  </a:lnTo>
                  <a:lnTo>
                    <a:pt x="109" y="1668"/>
                  </a:lnTo>
                  <a:lnTo>
                    <a:pt x="140" y="1648"/>
                  </a:lnTo>
                  <a:lnTo>
                    <a:pt x="168" y="1622"/>
                  </a:lnTo>
                  <a:lnTo>
                    <a:pt x="191" y="1593"/>
                  </a:lnTo>
                  <a:lnTo>
                    <a:pt x="210" y="1560"/>
                  </a:lnTo>
                  <a:lnTo>
                    <a:pt x="224" y="1526"/>
                  </a:lnTo>
                  <a:lnTo>
                    <a:pt x="234" y="1488"/>
                  </a:lnTo>
                  <a:lnTo>
                    <a:pt x="236" y="1448"/>
                  </a:lnTo>
                  <a:lnTo>
                    <a:pt x="236" y="208"/>
                  </a:lnTo>
                  <a:lnTo>
                    <a:pt x="234" y="172"/>
                  </a:lnTo>
                  <a:lnTo>
                    <a:pt x="227" y="137"/>
                  </a:lnTo>
                  <a:lnTo>
                    <a:pt x="215" y="105"/>
                  </a:lnTo>
                  <a:lnTo>
                    <a:pt x="199" y="74"/>
                  </a:lnTo>
                  <a:lnTo>
                    <a:pt x="178" y="46"/>
                  </a:lnTo>
                  <a:lnTo>
                    <a:pt x="155" y="21"/>
                  </a:lnTo>
                  <a:lnTo>
                    <a:pt x="128" y="0"/>
                  </a:lnTo>
                  <a:lnTo>
                    <a:pt x="438" y="0"/>
                  </a:lnTo>
                  <a:lnTo>
                    <a:pt x="4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40" name="文本框 38"/>
          <p:cNvSpPr txBox="1"/>
          <p:nvPr/>
        </p:nvSpPr>
        <p:spPr>
          <a:xfrm>
            <a:off x="793680" y="994817"/>
            <a:ext cx="28885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项目思路与方法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81380" y="3360420"/>
            <a:ext cx="2309495" cy="1980565"/>
            <a:chOff x="1206" y="5292"/>
            <a:chExt cx="3637" cy="3119"/>
          </a:xfrm>
        </p:grpSpPr>
        <p:sp>
          <p:nvSpPr>
            <p:cNvPr id="41" name="文本框 6"/>
            <p:cNvSpPr txBox="1"/>
            <p:nvPr/>
          </p:nvSpPr>
          <p:spPr>
            <a:xfrm>
              <a:off x="1206" y="5292"/>
              <a:ext cx="3629" cy="102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94690">
                <a:lnSpc>
                  <a:spcPct val="150000"/>
                </a:lnSpc>
              </a:pPr>
              <a:r>
                <a:rPr b="1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设计页面布局和结构</a:t>
              </a:r>
              <a:endParaRPr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1297" y="6318"/>
              <a:ext cx="3546" cy="2093"/>
            </a:xfrm>
            <a:prstGeom prst="rect">
              <a:avLst/>
            </a:prstGeom>
            <a:noFill/>
          </p:spPr>
          <p:txBody>
            <a:bodyPr wrap="square" lIns="90000" tIns="0" rIns="90000" bIns="0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</a:rPr>
                <a:t>确定页面整体风格、颜色、排版等，设计并划分出各个模块和区块。</a:t>
              </a:r>
              <a:endParaRPr lang="zh-CN" altLang="en-US" sz="140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585845" y="3360420"/>
            <a:ext cx="2251710" cy="1989455"/>
            <a:chOff x="5591" y="5292"/>
            <a:chExt cx="3546" cy="3133"/>
          </a:xfrm>
        </p:grpSpPr>
        <p:sp>
          <p:nvSpPr>
            <p:cNvPr id="43" name="文本框 6"/>
            <p:cNvSpPr txBox="1"/>
            <p:nvPr/>
          </p:nvSpPr>
          <p:spPr>
            <a:xfrm>
              <a:off x="5591" y="5292"/>
              <a:ext cx="3401" cy="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94690">
                <a:lnSpc>
                  <a:spcPct val="150000"/>
                </a:lnSpc>
              </a:pP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编写HTML代码</a:t>
              </a:r>
              <a:endPara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5591" y="6332"/>
              <a:ext cx="3546" cy="2093"/>
            </a:xfrm>
            <a:prstGeom prst="rect">
              <a:avLst/>
            </a:prstGeom>
            <a:noFill/>
          </p:spPr>
          <p:txBody>
            <a:bodyPr wrap="square" lIns="90000" tIns="0" rIns="90000" bIns="0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</a:rPr>
                <a:t>根据设计好的页面结构和布局，编写HTML代码</a:t>
              </a:r>
              <a:endParaRPr lang="zh-CN" altLang="en-US" sz="140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080125" y="3369310"/>
            <a:ext cx="2321560" cy="1980565"/>
            <a:chOff x="9801" y="5306"/>
            <a:chExt cx="3656" cy="3119"/>
          </a:xfrm>
        </p:grpSpPr>
        <p:sp>
          <p:nvSpPr>
            <p:cNvPr id="45" name="文本框 6"/>
            <p:cNvSpPr txBox="1"/>
            <p:nvPr/>
          </p:nvSpPr>
          <p:spPr>
            <a:xfrm>
              <a:off x="9801" y="5306"/>
              <a:ext cx="3656" cy="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94690">
                <a:lnSpc>
                  <a:spcPct val="150000"/>
                </a:lnSpc>
              </a:pP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添加CSS样式</a:t>
              </a:r>
              <a:endPara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9900" y="6332"/>
              <a:ext cx="3546" cy="2093"/>
            </a:xfrm>
            <a:prstGeom prst="rect">
              <a:avLst/>
            </a:prstGeom>
            <a:noFill/>
          </p:spPr>
          <p:txBody>
            <a:bodyPr wrap="square" lIns="90000" tIns="0" rIns="90000" bIns="0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</a:rPr>
                <a:t>为HTML元素添加CSS样式，实现页面的美观和交互效果。</a:t>
              </a:r>
              <a:endParaRPr lang="zh-CN" altLang="en-US" sz="140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759825" y="3369310"/>
            <a:ext cx="2279650" cy="1980565"/>
            <a:chOff x="14136" y="5306"/>
            <a:chExt cx="3590" cy="3119"/>
          </a:xfrm>
        </p:grpSpPr>
        <p:sp>
          <p:nvSpPr>
            <p:cNvPr id="85" name="文本框 6"/>
            <p:cNvSpPr txBox="1"/>
            <p:nvPr/>
          </p:nvSpPr>
          <p:spPr>
            <a:xfrm>
              <a:off x="14136" y="5306"/>
              <a:ext cx="3590" cy="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94690">
                <a:lnSpc>
                  <a:spcPct val="150000"/>
                </a:lnSpc>
              </a:pP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  <a:cs typeface="+mn-ea"/>
                  <a:sym typeface="+mn-lt"/>
                </a:rPr>
                <a:t>测试和优化</a:t>
              </a:r>
              <a:endPara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14180" y="6332"/>
              <a:ext cx="3546" cy="2093"/>
            </a:xfrm>
            <a:prstGeom prst="rect">
              <a:avLst/>
            </a:prstGeom>
            <a:noFill/>
          </p:spPr>
          <p:txBody>
            <a:bodyPr wrap="square" lIns="90000" tIns="0" rIns="90000" bIns="0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</a:rPr>
                <a:t>在不同浏览器和设备上进行测试，并进行调试和优化。</a:t>
              </a:r>
              <a:endParaRPr lang="zh-CN" altLang="en-US" sz="1400" dirty="0">
                <a:latin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圆角矩形 372"/>
          <p:cNvSpPr/>
          <p:nvPr/>
        </p:nvSpPr>
        <p:spPr>
          <a:xfrm rot="10800000" flipV="1">
            <a:off x="810374" y="1525222"/>
            <a:ext cx="272237" cy="276076"/>
          </a:xfrm>
          <a:prstGeom prst="roundRect">
            <a:avLst>
              <a:gd name="adj" fmla="val 5039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endParaRPr lang="zh-CN" altLang="en-US" sz="3600" dirty="0">
              <a:solidFill>
                <a:srgbClr val="4D80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1" name="直接连接符 150"/>
          <p:cNvCxnSpPr/>
          <p:nvPr/>
        </p:nvCxnSpPr>
        <p:spPr>
          <a:xfrm>
            <a:off x="1323110" y="1862247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圆角矩形 376"/>
          <p:cNvSpPr/>
          <p:nvPr/>
        </p:nvSpPr>
        <p:spPr>
          <a:xfrm rot="10800000" flipV="1">
            <a:off x="810372" y="3664090"/>
            <a:ext cx="272237" cy="276076"/>
          </a:xfrm>
          <a:prstGeom prst="roundRect">
            <a:avLst>
              <a:gd name="adj" fmla="val 5039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endParaRPr lang="zh-CN" altLang="en-US" sz="3600" dirty="0">
              <a:solidFill>
                <a:srgbClr val="4D80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5" name="直接连接符 154"/>
          <p:cNvCxnSpPr/>
          <p:nvPr/>
        </p:nvCxnSpPr>
        <p:spPr>
          <a:xfrm>
            <a:off x="1323107" y="4001114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圆角矩形 380"/>
          <p:cNvSpPr/>
          <p:nvPr/>
        </p:nvSpPr>
        <p:spPr>
          <a:xfrm rot="10800000" flipV="1">
            <a:off x="11109390" y="1540150"/>
            <a:ext cx="272237" cy="276076"/>
          </a:xfrm>
          <a:prstGeom prst="roundRect">
            <a:avLst>
              <a:gd name="adj" fmla="val 5039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endParaRPr lang="zh-CN" altLang="en-US" sz="3600" dirty="0">
              <a:solidFill>
                <a:srgbClr val="4D80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9" name="直接连接符 158"/>
          <p:cNvCxnSpPr/>
          <p:nvPr/>
        </p:nvCxnSpPr>
        <p:spPr>
          <a:xfrm>
            <a:off x="8652861" y="1862247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圆角矩形 384"/>
          <p:cNvSpPr/>
          <p:nvPr/>
        </p:nvSpPr>
        <p:spPr>
          <a:xfrm rot="10800000" flipV="1">
            <a:off x="11109389" y="3679017"/>
            <a:ext cx="272237" cy="276076"/>
          </a:xfrm>
          <a:prstGeom prst="roundRect">
            <a:avLst>
              <a:gd name="adj" fmla="val 5039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endParaRPr lang="zh-CN" altLang="en-US" sz="3600" dirty="0">
              <a:solidFill>
                <a:srgbClr val="4D80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3" name="直接连接符 162"/>
          <p:cNvCxnSpPr/>
          <p:nvPr/>
        </p:nvCxnSpPr>
        <p:spPr>
          <a:xfrm>
            <a:off x="8652861" y="4001114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8"/>
          <p:cNvSpPr>
            <a:spLocks noEditPoints="1"/>
          </p:cNvSpPr>
          <p:nvPr/>
        </p:nvSpPr>
        <p:spPr bwMode="auto">
          <a:xfrm>
            <a:off x="5525375" y="2321478"/>
            <a:ext cx="1367811" cy="1357538"/>
          </a:xfrm>
          <a:custGeom>
            <a:avLst/>
            <a:gdLst>
              <a:gd name="T0" fmla="*/ 664 w 664"/>
              <a:gd name="T1" fmla="*/ 312 h 659"/>
              <a:gd name="T2" fmla="*/ 592 w 664"/>
              <a:gd name="T3" fmla="*/ 226 h 659"/>
              <a:gd name="T4" fmla="*/ 551 w 664"/>
              <a:gd name="T5" fmla="*/ 156 h 659"/>
              <a:gd name="T6" fmla="*/ 513 w 664"/>
              <a:gd name="T7" fmla="*/ 51 h 659"/>
              <a:gd name="T8" fmla="*/ 483 w 664"/>
              <a:gd name="T9" fmla="*/ 33 h 659"/>
              <a:gd name="T10" fmla="*/ 372 w 664"/>
              <a:gd name="T11" fmla="*/ 53 h 659"/>
              <a:gd name="T12" fmla="*/ 292 w 664"/>
              <a:gd name="T13" fmla="*/ 53 h 659"/>
              <a:gd name="T14" fmla="*/ 181 w 664"/>
              <a:gd name="T15" fmla="*/ 33 h 659"/>
              <a:gd name="T16" fmla="*/ 151 w 664"/>
              <a:gd name="T17" fmla="*/ 51 h 659"/>
              <a:gd name="T18" fmla="*/ 113 w 664"/>
              <a:gd name="T19" fmla="*/ 156 h 659"/>
              <a:gd name="T20" fmla="*/ 73 w 664"/>
              <a:gd name="T21" fmla="*/ 226 h 659"/>
              <a:gd name="T22" fmla="*/ 0 w 664"/>
              <a:gd name="T23" fmla="*/ 312 h 659"/>
              <a:gd name="T24" fmla="*/ 53 w 664"/>
              <a:gd name="T25" fmla="*/ 337 h 659"/>
              <a:gd name="T26" fmla="*/ 67 w 664"/>
              <a:gd name="T27" fmla="*/ 417 h 659"/>
              <a:gd name="T28" fmla="*/ 67 w 664"/>
              <a:gd name="T29" fmla="*/ 529 h 659"/>
              <a:gd name="T30" fmla="*/ 89 w 664"/>
              <a:gd name="T31" fmla="*/ 556 h 659"/>
              <a:gd name="T32" fmla="*/ 200 w 664"/>
              <a:gd name="T33" fmla="*/ 575 h 659"/>
              <a:gd name="T34" fmla="*/ 275 w 664"/>
              <a:gd name="T35" fmla="*/ 603 h 659"/>
              <a:gd name="T36" fmla="*/ 372 w 664"/>
              <a:gd name="T37" fmla="*/ 659 h 659"/>
              <a:gd name="T38" fmla="*/ 407 w 664"/>
              <a:gd name="T39" fmla="*/ 653 h 659"/>
              <a:gd name="T40" fmla="*/ 479 w 664"/>
              <a:gd name="T41" fmla="*/ 567 h 659"/>
              <a:gd name="T42" fmla="*/ 540 w 664"/>
              <a:gd name="T43" fmla="*/ 515 h 659"/>
              <a:gd name="T44" fmla="*/ 638 w 664"/>
              <a:gd name="T45" fmla="*/ 459 h 659"/>
              <a:gd name="T46" fmla="*/ 650 w 664"/>
              <a:gd name="T47" fmla="*/ 426 h 659"/>
              <a:gd name="T48" fmla="*/ 611 w 664"/>
              <a:gd name="T49" fmla="*/ 329 h 659"/>
              <a:gd name="T50" fmla="*/ 511 w 664"/>
              <a:gd name="T51" fmla="*/ 201 h 659"/>
              <a:gd name="T52" fmla="*/ 439 w 664"/>
              <a:gd name="T53" fmla="*/ 232 h 659"/>
              <a:gd name="T54" fmla="*/ 439 w 664"/>
              <a:gd name="T55" fmla="*/ 232 h 659"/>
              <a:gd name="T56" fmla="*/ 429 w 664"/>
              <a:gd name="T57" fmla="*/ 222 h 659"/>
              <a:gd name="T58" fmla="*/ 314 w 664"/>
              <a:gd name="T59" fmla="*/ 322 h 659"/>
              <a:gd name="T60" fmla="*/ 235 w 664"/>
              <a:gd name="T61" fmla="*/ 222 h 659"/>
              <a:gd name="T62" fmla="*/ 235 w 664"/>
              <a:gd name="T63" fmla="*/ 222 h 659"/>
              <a:gd name="T64" fmla="*/ 188 w 664"/>
              <a:gd name="T65" fmla="*/ 337 h 659"/>
              <a:gd name="T66" fmla="*/ 325 w 664"/>
              <a:gd name="T67" fmla="*/ 473 h 659"/>
              <a:gd name="T68" fmla="*/ 340 w 664"/>
              <a:gd name="T69" fmla="*/ 347 h 659"/>
              <a:gd name="T70" fmla="*/ 340 w 664"/>
              <a:gd name="T71" fmla="*/ 347 h 659"/>
              <a:gd name="T72" fmla="*/ 476 w 664"/>
              <a:gd name="T73" fmla="*/ 337 h 659"/>
              <a:gd name="T74" fmla="*/ 311 w 664"/>
              <a:gd name="T75" fmla="*/ 110 h 659"/>
              <a:gd name="T76" fmla="*/ 311 w 664"/>
              <a:gd name="T77" fmla="*/ 83 h 659"/>
              <a:gd name="T78" fmla="*/ 108 w 664"/>
              <a:gd name="T79" fmla="*/ 224 h 659"/>
              <a:gd name="T80" fmla="*/ 132 w 664"/>
              <a:gd name="T81" fmla="*/ 420 h 659"/>
              <a:gd name="T82" fmla="*/ 129 w 664"/>
              <a:gd name="T83" fmla="*/ 471 h 659"/>
              <a:gd name="T84" fmla="*/ 311 w 664"/>
              <a:gd name="T85" fmla="*/ 575 h 659"/>
              <a:gd name="T86" fmla="*/ 511 w 664"/>
              <a:gd name="T87" fmla="*/ 457 h 659"/>
              <a:gd name="T88" fmla="*/ 556 w 664"/>
              <a:gd name="T89" fmla="*/ 434 h 659"/>
              <a:gd name="T90" fmla="*/ 532 w 664"/>
              <a:gd name="T91" fmla="*/ 238 h 659"/>
              <a:gd name="T92" fmla="*/ 556 w 664"/>
              <a:gd name="T93" fmla="*/ 434 h 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64" h="659">
                <a:moveTo>
                  <a:pt x="611" y="329"/>
                </a:moveTo>
                <a:cubicBezTo>
                  <a:pt x="611" y="326"/>
                  <a:pt x="611" y="324"/>
                  <a:pt x="611" y="321"/>
                </a:cubicBezTo>
                <a:cubicBezTo>
                  <a:pt x="664" y="312"/>
                  <a:pt x="664" y="312"/>
                  <a:pt x="664" y="312"/>
                </a:cubicBezTo>
                <a:cubicBezTo>
                  <a:pt x="650" y="232"/>
                  <a:pt x="650" y="232"/>
                  <a:pt x="650" y="232"/>
                </a:cubicBezTo>
                <a:cubicBezTo>
                  <a:pt x="597" y="242"/>
                  <a:pt x="597" y="242"/>
                  <a:pt x="597" y="242"/>
                </a:cubicBezTo>
                <a:cubicBezTo>
                  <a:pt x="595" y="236"/>
                  <a:pt x="594" y="231"/>
                  <a:pt x="592" y="226"/>
                </a:cubicBezTo>
                <a:cubicBezTo>
                  <a:pt x="638" y="199"/>
                  <a:pt x="638" y="199"/>
                  <a:pt x="638" y="199"/>
                </a:cubicBezTo>
                <a:cubicBezTo>
                  <a:pt x="597" y="129"/>
                  <a:pt x="597" y="129"/>
                  <a:pt x="597" y="129"/>
                </a:cubicBezTo>
                <a:cubicBezTo>
                  <a:pt x="551" y="156"/>
                  <a:pt x="551" y="156"/>
                  <a:pt x="551" y="156"/>
                </a:cubicBezTo>
                <a:cubicBezTo>
                  <a:pt x="548" y="152"/>
                  <a:pt x="544" y="148"/>
                  <a:pt x="540" y="143"/>
                </a:cubicBezTo>
                <a:cubicBezTo>
                  <a:pt x="575" y="103"/>
                  <a:pt x="575" y="103"/>
                  <a:pt x="575" y="103"/>
                </a:cubicBezTo>
                <a:cubicBezTo>
                  <a:pt x="513" y="51"/>
                  <a:pt x="513" y="51"/>
                  <a:pt x="513" y="51"/>
                </a:cubicBezTo>
                <a:cubicBezTo>
                  <a:pt x="479" y="92"/>
                  <a:pt x="479" y="92"/>
                  <a:pt x="479" y="92"/>
                </a:cubicBezTo>
                <a:cubicBezTo>
                  <a:pt x="474" y="89"/>
                  <a:pt x="469" y="86"/>
                  <a:pt x="464" y="83"/>
                </a:cubicBezTo>
                <a:cubicBezTo>
                  <a:pt x="483" y="33"/>
                  <a:pt x="483" y="33"/>
                  <a:pt x="483" y="33"/>
                </a:cubicBezTo>
                <a:cubicBezTo>
                  <a:pt x="407" y="6"/>
                  <a:pt x="407" y="6"/>
                  <a:pt x="407" y="6"/>
                </a:cubicBezTo>
                <a:cubicBezTo>
                  <a:pt x="389" y="56"/>
                  <a:pt x="389" y="56"/>
                  <a:pt x="389" y="56"/>
                </a:cubicBezTo>
                <a:cubicBezTo>
                  <a:pt x="383" y="55"/>
                  <a:pt x="378" y="54"/>
                  <a:pt x="372" y="53"/>
                </a:cubicBezTo>
                <a:cubicBezTo>
                  <a:pt x="372" y="0"/>
                  <a:pt x="372" y="0"/>
                  <a:pt x="372" y="0"/>
                </a:cubicBezTo>
                <a:cubicBezTo>
                  <a:pt x="292" y="0"/>
                  <a:pt x="292" y="0"/>
                  <a:pt x="292" y="0"/>
                </a:cubicBezTo>
                <a:cubicBezTo>
                  <a:pt x="292" y="53"/>
                  <a:pt x="292" y="53"/>
                  <a:pt x="292" y="53"/>
                </a:cubicBezTo>
                <a:cubicBezTo>
                  <a:pt x="286" y="54"/>
                  <a:pt x="281" y="55"/>
                  <a:pt x="275" y="56"/>
                </a:cubicBezTo>
                <a:cubicBezTo>
                  <a:pt x="257" y="6"/>
                  <a:pt x="257" y="6"/>
                  <a:pt x="257" y="6"/>
                </a:cubicBezTo>
                <a:cubicBezTo>
                  <a:pt x="181" y="33"/>
                  <a:pt x="181" y="33"/>
                  <a:pt x="181" y="33"/>
                </a:cubicBezTo>
                <a:cubicBezTo>
                  <a:pt x="200" y="83"/>
                  <a:pt x="200" y="83"/>
                  <a:pt x="200" y="83"/>
                </a:cubicBezTo>
                <a:cubicBezTo>
                  <a:pt x="195" y="86"/>
                  <a:pt x="190" y="89"/>
                  <a:pt x="185" y="92"/>
                </a:cubicBezTo>
                <a:cubicBezTo>
                  <a:pt x="151" y="51"/>
                  <a:pt x="151" y="51"/>
                  <a:pt x="151" y="51"/>
                </a:cubicBezTo>
                <a:cubicBezTo>
                  <a:pt x="89" y="103"/>
                  <a:pt x="89" y="103"/>
                  <a:pt x="89" y="103"/>
                </a:cubicBezTo>
                <a:cubicBezTo>
                  <a:pt x="124" y="143"/>
                  <a:pt x="124" y="143"/>
                  <a:pt x="124" y="143"/>
                </a:cubicBezTo>
                <a:cubicBezTo>
                  <a:pt x="120" y="147"/>
                  <a:pt x="116" y="152"/>
                  <a:pt x="113" y="156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26" y="199"/>
                  <a:pt x="26" y="199"/>
                  <a:pt x="26" y="199"/>
                </a:cubicBezTo>
                <a:cubicBezTo>
                  <a:pt x="73" y="226"/>
                  <a:pt x="73" y="226"/>
                  <a:pt x="73" y="226"/>
                </a:cubicBezTo>
                <a:cubicBezTo>
                  <a:pt x="70" y="231"/>
                  <a:pt x="69" y="236"/>
                  <a:pt x="67" y="242"/>
                </a:cubicBezTo>
                <a:cubicBezTo>
                  <a:pt x="14" y="232"/>
                  <a:pt x="14" y="232"/>
                  <a:pt x="14" y="232"/>
                </a:cubicBezTo>
                <a:cubicBezTo>
                  <a:pt x="0" y="312"/>
                  <a:pt x="0" y="312"/>
                  <a:pt x="0" y="312"/>
                </a:cubicBezTo>
                <a:cubicBezTo>
                  <a:pt x="53" y="321"/>
                  <a:pt x="53" y="321"/>
                  <a:pt x="53" y="321"/>
                </a:cubicBezTo>
                <a:cubicBezTo>
                  <a:pt x="53" y="324"/>
                  <a:pt x="53" y="326"/>
                  <a:pt x="53" y="329"/>
                </a:cubicBezTo>
                <a:cubicBezTo>
                  <a:pt x="53" y="332"/>
                  <a:pt x="53" y="335"/>
                  <a:pt x="53" y="337"/>
                </a:cubicBezTo>
                <a:cubicBezTo>
                  <a:pt x="0" y="347"/>
                  <a:pt x="0" y="347"/>
                  <a:pt x="0" y="347"/>
                </a:cubicBezTo>
                <a:cubicBezTo>
                  <a:pt x="14" y="426"/>
                  <a:pt x="14" y="426"/>
                  <a:pt x="14" y="426"/>
                </a:cubicBezTo>
                <a:cubicBezTo>
                  <a:pt x="67" y="417"/>
                  <a:pt x="67" y="417"/>
                  <a:pt x="67" y="417"/>
                </a:cubicBezTo>
                <a:cubicBezTo>
                  <a:pt x="69" y="422"/>
                  <a:pt x="70" y="427"/>
                  <a:pt x="73" y="432"/>
                </a:cubicBezTo>
                <a:cubicBezTo>
                  <a:pt x="26" y="459"/>
                  <a:pt x="26" y="459"/>
                  <a:pt x="26" y="459"/>
                </a:cubicBezTo>
                <a:cubicBezTo>
                  <a:pt x="67" y="529"/>
                  <a:pt x="67" y="529"/>
                  <a:pt x="67" y="529"/>
                </a:cubicBezTo>
                <a:cubicBezTo>
                  <a:pt x="113" y="502"/>
                  <a:pt x="113" y="502"/>
                  <a:pt x="113" y="502"/>
                </a:cubicBezTo>
                <a:cubicBezTo>
                  <a:pt x="116" y="507"/>
                  <a:pt x="120" y="511"/>
                  <a:pt x="124" y="515"/>
                </a:cubicBezTo>
                <a:cubicBezTo>
                  <a:pt x="89" y="556"/>
                  <a:pt x="89" y="556"/>
                  <a:pt x="89" y="556"/>
                </a:cubicBezTo>
                <a:cubicBezTo>
                  <a:pt x="151" y="608"/>
                  <a:pt x="151" y="608"/>
                  <a:pt x="151" y="608"/>
                </a:cubicBezTo>
                <a:cubicBezTo>
                  <a:pt x="185" y="567"/>
                  <a:pt x="185" y="567"/>
                  <a:pt x="185" y="567"/>
                </a:cubicBezTo>
                <a:cubicBezTo>
                  <a:pt x="190" y="570"/>
                  <a:pt x="195" y="572"/>
                  <a:pt x="200" y="575"/>
                </a:cubicBezTo>
                <a:cubicBezTo>
                  <a:pt x="181" y="625"/>
                  <a:pt x="181" y="625"/>
                  <a:pt x="181" y="625"/>
                </a:cubicBezTo>
                <a:cubicBezTo>
                  <a:pt x="257" y="653"/>
                  <a:pt x="257" y="653"/>
                  <a:pt x="257" y="653"/>
                </a:cubicBezTo>
                <a:cubicBezTo>
                  <a:pt x="275" y="603"/>
                  <a:pt x="275" y="603"/>
                  <a:pt x="275" y="603"/>
                </a:cubicBezTo>
                <a:cubicBezTo>
                  <a:pt x="281" y="604"/>
                  <a:pt x="286" y="605"/>
                  <a:pt x="292" y="606"/>
                </a:cubicBezTo>
                <a:cubicBezTo>
                  <a:pt x="292" y="659"/>
                  <a:pt x="292" y="659"/>
                  <a:pt x="292" y="659"/>
                </a:cubicBezTo>
                <a:cubicBezTo>
                  <a:pt x="372" y="659"/>
                  <a:pt x="372" y="659"/>
                  <a:pt x="372" y="659"/>
                </a:cubicBezTo>
                <a:cubicBezTo>
                  <a:pt x="372" y="606"/>
                  <a:pt x="372" y="606"/>
                  <a:pt x="372" y="606"/>
                </a:cubicBezTo>
                <a:cubicBezTo>
                  <a:pt x="378" y="605"/>
                  <a:pt x="383" y="604"/>
                  <a:pt x="389" y="603"/>
                </a:cubicBezTo>
                <a:cubicBezTo>
                  <a:pt x="407" y="653"/>
                  <a:pt x="407" y="653"/>
                  <a:pt x="407" y="653"/>
                </a:cubicBezTo>
                <a:cubicBezTo>
                  <a:pt x="483" y="625"/>
                  <a:pt x="483" y="625"/>
                  <a:pt x="483" y="625"/>
                </a:cubicBezTo>
                <a:cubicBezTo>
                  <a:pt x="464" y="575"/>
                  <a:pt x="464" y="575"/>
                  <a:pt x="464" y="575"/>
                </a:cubicBezTo>
                <a:cubicBezTo>
                  <a:pt x="469" y="572"/>
                  <a:pt x="474" y="570"/>
                  <a:pt x="479" y="567"/>
                </a:cubicBezTo>
                <a:cubicBezTo>
                  <a:pt x="513" y="608"/>
                  <a:pt x="513" y="608"/>
                  <a:pt x="513" y="608"/>
                </a:cubicBezTo>
                <a:cubicBezTo>
                  <a:pt x="575" y="556"/>
                  <a:pt x="575" y="556"/>
                  <a:pt x="575" y="556"/>
                </a:cubicBezTo>
                <a:cubicBezTo>
                  <a:pt x="540" y="515"/>
                  <a:pt x="540" y="515"/>
                  <a:pt x="540" y="515"/>
                </a:cubicBezTo>
                <a:cubicBezTo>
                  <a:pt x="544" y="511"/>
                  <a:pt x="548" y="507"/>
                  <a:pt x="551" y="502"/>
                </a:cubicBezTo>
                <a:cubicBezTo>
                  <a:pt x="597" y="529"/>
                  <a:pt x="597" y="529"/>
                  <a:pt x="597" y="529"/>
                </a:cubicBezTo>
                <a:cubicBezTo>
                  <a:pt x="638" y="459"/>
                  <a:pt x="638" y="459"/>
                  <a:pt x="638" y="459"/>
                </a:cubicBezTo>
                <a:cubicBezTo>
                  <a:pt x="592" y="432"/>
                  <a:pt x="592" y="432"/>
                  <a:pt x="592" y="432"/>
                </a:cubicBezTo>
                <a:cubicBezTo>
                  <a:pt x="594" y="427"/>
                  <a:pt x="595" y="422"/>
                  <a:pt x="597" y="417"/>
                </a:cubicBezTo>
                <a:cubicBezTo>
                  <a:pt x="650" y="426"/>
                  <a:pt x="650" y="426"/>
                  <a:pt x="650" y="426"/>
                </a:cubicBezTo>
                <a:cubicBezTo>
                  <a:pt x="664" y="347"/>
                  <a:pt x="664" y="347"/>
                  <a:pt x="664" y="347"/>
                </a:cubicBezTo>
                <a:cubicBezTo>
                  <a:pt x="611" y="337"/>
                  <a:pt x="611" y="337"/>
                  <a:pt x="611" y="337"/>
                </a:cubicBezTo>
                <a:cubicBezTo>
                  <a:pt x="611" y="335"/>
                  <a:pt x="611" y="332"/>
                  <a:pt x="611" y="329"/>
                </a:cubicBezTo>
                <a:close/>
                <a:moveTo>
                  <a:pt x="353" y="83"/>
                </a:moveTo>
                <a:cubicBezTo>
                  <a:pt x="428" y="89"/>
                  <a:pt x="494" y="129"/>
                  <a:pt x="535" y="188"/>
                </a:cubicBezTo>
                <a:cubicBezTo>
                  <a:pt x="511" y="201"/>
                  <a:pt x="511" y="201"/>
                  <a:pt x="511" y="201"/>
                </a:cubicBezTo>
                <a:cubicBezTo>
                  <a:pt x="475" y="151"/>
                  <a:pt x="418" y="116"/>
                  <a:pt x="353" y="110"/>
                </a:cubicBezTo>
                <a:lnTo>
                  <a:pt x="353" y="83"/>
                </a:lnTo>
                <a:close/>
                <a:moveTo>
                  <a:pt x="439" y="232"/>
                </a:moveTo>
                <a:cubicBezTo>
                  <a:pt x="461" y="256"/>
                  <a:pt x="475" y="287"/>
                  <a:pt x="476" y="322"/>
                </a:cubicBezTo>
                <a:cubicBezTo>
                  <a:pt x="350" y="322"/>
                  <a:pt x="350" y="322"/>
                  <a:pt x="350" y="322"/>
                </a:cubicBezTo>
                <a:lnTo>
                  <a:pt x="439" y="232"/>
                </a:lnTo>
                <a:close/>
                <a:moveTo>
                  <a:pt x="340" y="311"/>
                </a:moveTo>
                <a:cubicBezTo>
                  <a:pt x="340" y="185"/>
                  <a:pt x="340" y="185"/>
                  <a:pt x="340" y="185"/>
                </a:cubicBezTo>
                <a:cubicBezTo>
                  <a:pt x="374" y="187"/>
                  <a:pt x="405" y="200"/>
                  <a:pt x="429" y="222"/>
                </a:cubicBezTo>
                <a:lnTo>
                  <a:pt x="340" y="311"/>
                </a:lnTo>
                <a:close/>
                <a:moveTo>
                  <a:pt x="225" y="232"/>
                </a:moveTo>
                <a:cubicBezTo>
                  <a:pt x="314" y="322"/>
                  <a:pt x="314" y="322"/>
                  <a:pt x="314" y="322"/>
                </a:cubicBezTo>
                <a:cubicBezTo>
                  <a:pt x="188" y="322"/>
                  <a:pt x="188" y="322"/>
                  <a:pt x="188" y="322"/>
                </a:cubicBezTo>
                <a:cubicBezTo>
                  <a:pt x="190" y="287"/>
                  <a:pt x="203" y="256"/>
                  <a:pt x="225" y="232"/>
                </a:cubicBezTo>
                <a:close/>
                <a:moveTo>
                  <a:pt x="235" y="222"/>
                </a:moveTo>
                <a:cubicBezTo>
                  <a:pt x="259" y="200"/>
                  <a:pt x="290" y="187"/>
                  <a:pt x="325" y="185"/>
                </a:cubicBezTo>
                <a:cubicBezTo>
                  <a:pt x="325" y="311"/>
                  <a:pt x="325" y="311"/>
                  <a:pt x="325" y="311"/>
                </a:cubicBezTo>
                <a:lnTo>
                  <a:pt x="235" y="222"/>
                </a:lnTo>
                <a:close/>
                <a:moveTo>
                  <a:pt x="314" y="337"/>
                </a:moveTo>
                <a:cubicBezTo>
                  <a:pt x="225" y="426"/>
                  <a:pt x="225" y="426"/>
                  <a:pt x="225" y="426"/>
                </a:cubicBezTo>
                <a:cubicBezTo>
                  <a:pt x="203" y="402"/>
                  <a:pt x="189" y="371"/>
                  <a:pt x="188" y="337"/>
                </a:cubicBezTo>
                <a:lnTo>
                  <a:pt x="314" y="337"/>
                </a:lnTo>
                <a:close/>
                <a:moveTo>
                  <a:pt x="325" y="347"/>
                </a:moveTo>
                <a:cubicBezTo>
                  <a:pt x="325" y="473"/>
                  <a:pt x="325" y="473"/>
                  <a:pt x="325" y="473"/>
                </a:cubicBezTo>
                <a:cubicBezTo>
                  <a:pt x="290" y="472"/>
                  <a:pt x="259" y="458"/>
                  <a:pt x="235" y="436"/>
                </a:cubicBezTo>
                <a:lnTo>
                  <a:pt x="325" y="347"/>
                </a:lnTo>
                <a:close/>
                <a:moveTo>
                  <a:pt x="340" y="347"/>
                </a:moveTo>
                <a:cubicBezTo>
                  <a:pt x="429" y="436"/>
                  <a:pt x="429" y="436"/>
                  <a:pt x="429" y="436"/>
                </a:cubicBezTo>
                <a:cubicBezTo>
                  <a:pt x="405" y="458"/>
                  <a:pt x="374" y="472"/>
                  <a:pt x="340" y="473"/>
                </a:cubicBezTo>
                <a:lnTo>
                  <a:pt x="340" y="347"/>
                </a:lnTo>
                <a:close/>
                <a:moveTo>
                  <a:pt x="439" y="426"/>
                </a:moveTo>
                <a:cubicBezTo>
                  <a:pt x="350" y="337"/>
                  <a:pt x="350" y="337"/>
                  <a:pt x="350" y="337"/>
                </a:cubicBezTo>
                <a:cubicBezTo>
                  <a:pt x="476" y="337"/>
                  <a:pt x="476" y="337"/>
                  <a:pt x="476" y="337"/>
                </a:cubicBezTo>
                <a:cubicBezTo>
                  <a:pt x="475" y="371"/>
                  <a:pt x="461" y="402"/>
                  <a:pt x="439" y="426"/>
                </a:cubicBezTo>
                <a:close/>
                <a:moveTo>
                  <a:pt x="311" y="83"/>
                </a:moveTo>
                <a:cubicBezTo>
                  <a:pt x="311" y="110"/>
                  <a:pt x="311" y="110"/>
                  <a:pt x="311" y="110"/>
                </a:cubicBezTo>
                <a:cubicBezTo>
                  <a:pt x="246" y="116"/>
                  <a:pt x="189" y="151"/>
                  <a:pt x="153" y="201"/>
                </a:cubicBezTo>
                <a:cubicBezTo>
                  <a:pt x="129" y="188"/>
                  <a:pt x="129" y="188"/>
                  <a:pt x="129" y="188"/>
                </a:cubicBezTo>
                <a:cubicBezTo>
                  <a:pt x="170" y="129"/>
                  <a:pt x="236" y="89"/>
                  <a:pt x="311" y="83"/>
                </a:cubicBezTo>
                <a:close/>
                <a:moveTo>
                  <a:pt x="108" y="434"/>
                </a:moveTo>
                <a:cubicBezTo>
                  <a:pt x="93" y="402"/>
                  <a:pt x="85" y="367"/>
                  <a:pt x="85" y="329"/>
                </a:cubicBezTo>
                <a:cubicBezTo>
                  <a:pt x="85" y="292"/>
                  <a:pt x="93" y="256"/>
                  <a:pt x="108" y="224"/>
                </a:cubicBezTo>
                <a:cubicBezTo>
                  <a:pt x="132" y="238"/>
                  <a:pt x="132" y="238"/>
                  <a:pt x="132" y="238"/>
                </a:cubicBezTo>
                <a:cubicBezTo>
                  <a:pt x="119" y="266"/>
                  <a:pt x="112" y="297"/>
                  <a:pt x="112" y="329"/>
                </a:cubicBezTo>
                <a:cubicBezTo>
                  <a:pt x="112" y="362"/>
                  <a:pt x="119" y="393"/>
                  <a:pt x="132" y="420"/>
                </a:cubicBezTo>
                <a:lnTo>
                  <a:pt x="108" y="434"/>
                </a:lnTo>
                <a:close/>
                <a:moveTo>
                  <a:pt x="311" y="575"/>
                </a:moveTo>
                <a:cubicBezTo>
                  <a:pt x="236" y="569"/>
                  <a:pt x="170" y="529"/>
                  <a:pt x="129" y="471"/>
                </a:cubicBezTo>
                <a:cubicBezTo>
                  <a:pt x="153" y="457"/>
                  <a:pt x="153" y="457"/>
                  <a:pt x="153" y="457"/>
                </a:cubicBezTo>
                <a:cubicBezTo>
                  <a:pt x="189" y="507"/>
                  <a:pt x="246" y="542"/>
                  <a:pt x="311" y="548"/>
                </a:cubicBezTo>
                <a:lnTo>
                  <a:pt x="311" y="575"/>
                </a:lnTo>
                <a:close/>
                <a:moveTo>
                  <a:pt x="353" y="575"/>
                </a:moveTo>
                <a:cubicBezTo>
                  <a:pt x="353" y="548"/>
                  <a:pt x="353" y="548"/>
                  <a:pt x="353" y="548"/>
                </a:cubicBezTo>
                <a:cubicBezTo>
                  <a:pt x="418" y="542"/>
                  <a:pt x="475" y="507"/>
                  <a:pt x="511" y="457"/>
                </a:cubicBezTo>
                <a:cubicBezTo>
                  <a:pt x="535" y="471"/>
                  <a:pt x="535" y="471"/>
                  <a:pt x="535" y="471"/>
                </a:cubicBezTo>
                <a:cubicBezTo>
                  <a:pt x="494" y="529"/>
                  <a:pt x="428" y="569"/>
                  <a:pt x="353" y="575"/>
                </a:cubicBezTo>
                <a:close/>
                <a:moveTo>
                  <a:pt x="556" y="434"/>
                </a:moveTo>
                <a:cubicBezTo>
                  <a:pt x="532" y="420"/>
                  <a:pt x="532" y="420"/>
                  <a:pt x="532" y="420"/>
                </a:cubicBezTo>
                <a:cubicBezTo>
                  <a:pt x="545" y="393"/>
                  <a:pt x="552" y="362"/>
                  <a:pt x="552" y="329"/>
                </a:cubicBezTo>
                <a:cubicBezTo>
                  <a:pt x="552" y="297"/>
                  <a:pt x="545" y="266"/>
                  <a:pt x="532" y="238"/>
                </a:cubicBezTo>
                <a:cubicBezTo>
                  <a:pt x="556" y="224"/>
                  <a:pt x="556" y="224"/>
                  <a:pt x="556" y="224"/>
                </a:cubicBezTo>
                <a:cubicBezTo>
                  <a:pt x="571" y="256"/>
                  <a:pt x="579" y="292"/>
                  <a:pt x="579" y="329"/>
                </a:cubicBezTo>
                <a:cubicBezTo>
                  <a:pt x="579" y="367"/>
                  <a:pt x="571" y="402"/>
                  <a:pt x="556" y="434"/>
                </a:cubicBezTo>
                <a:close/>
              </a:path>
            </a:pathLst>
          </a:cu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64" tIns="34282" rIns="68564" bIns="34282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文本框 38"/>
          <p:cNvSpPr txBox="1"/>
          <p:nvPr/>
        </p:nvSpPr>
        <p:spPr>
          <a:xfrm>
            <a:off x="4903877" y="3901371"/>
            <a:ext cx="2610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技术与实践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6"/>
          <p:cNvSpPr txBox="1"/>
          <p:nvPr/>
        </p:nvSpPr>
        <p:spPr>
          <a:xfrm>
            <a:off x="1398486" y="1242353"/>
            <a:ext cx="223603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4690"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HTML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398486" y="2035345"/>
            <a:ext cx="2623098" cy="1329069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</a:rPr>
              <a:t>HTML 是制作静态网页的核心技术之一，它用于定义页面结构和内容</a:t>
            </a:r>
            <a:r>
              <a:rPr lang="zh-CN" altLang="en-US" sz="1100" dirty="0">
                <a:latin typeface="微软雅黑" panose="020B0503020204020204" pitchFamily="34" charset="-122"/>
              </a:rPr>
              <a:t>。</a:t>
            </a:r>
            <a:endParaRPr lang="zh-CN" altLang="en-US" sz="1100" dirty="0">
              <a:latin typeface="微软雅黑" panose="020B0503020204020204" pitchFamily="34" charset="-122"/>
            </a:endParaRPr>
          </a:p>
        </p:txBody>
      </p:sp>
      <p:sp>
        <p:nvSpPr>
          <p:cNvPr id="27" name="文本框 6"/>
          <p:cNvSpPr txBox="1"/>
          <p:nvPr/>
        </p:nvSpPr>
        <p:spPr>
          <a:xfrm>
            <a:off x="1398486" y="3395927"/>
            <a:ext cx="223603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4690"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JavaScript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398486" y="4162290"/>
            <a:ext cx="2623098" cy="1329069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</a:rPr>
              <a:t>JavaScript 可以为网页添加动态交互效果，例如图片轮播等。</a:t>
            </a:r>
            <a:endParaRPr lang="zh-CN" altLang="en-US" sz="1400" dirty="0">
              <a:latin typeface="微软雅黑" panose="020B0503020204020204" pitchFamily="34" charset="-122"/>
            </a:endParaRPr>
          </a:p>
        </p:txBody>
      </p:sp>
      <p:sp>
        <p:nvSpPr>
          <p:cNvPr id="29" name="文本框 6"/>
          <p:cNvSpPr txBox="1"/>
          <p:nvPr/>
        </p:nvSpPr>
        <p:spPr>
          <a:xfrm>
            <a:off x="8784040" y="1247312"/>
            <a:ext cx="223603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4690"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CSS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8784040" y="2040304"/>
            <a:ext cx="2623098" cy="1329069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</a:rPr>
              <a:t>CSS 用于控制网页的样式和布局，包括字体、颜色、背景、边框等。</a:t>
            </a:r>
            <a:endParaRPr lang="zh-CN" altLang="en-US" sz="1400" dirty="0">
              <a:latin typeface="微软雅黑" panose="020B0503020204020204" pitchFamily="34" charset="-122"/>
            </a:endParaRPr>
          </a:p>
        </p:txBody>
      </p:sp>
      <p:sp>
        <p:nvSpPr>
          <p:cNvPr id="31" name="文本框 6"/>
          <p:cNvSpPr txBox="1"/>
          <p:nvPr/>
        </p:nvSpPr>
        <p:spPr>
          <a:xfrm>
            <a:off x="8784040" y="3400886"/>
            <a:ext cx="223603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94690">
              <a:lnSpc>
                <a:spcPct val="15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LESS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784040" y="4136769"/>
            <a:ext cx="2623098" cy="1329069"/>
          </a:xfrm>
          <a:prstGeom prst="rect">
            <a:avLst/>
          </a:prstGeom>
          <a:noFill/>
        </p:spPr>
        <p:txBody>
          <a:bodyPr wrap="square" lIns="90000" tIns="0" rIns="90000" bIns="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</a:rPr>
              <a:t>Less文件是使用Less语言编写的样式表文件，可以使用变量和函数，使得样式表更易于维护和扩展。</a:t>
            </a:r>
            <a:endParaRPr lang="zh-CN" altLang="en-US" sz="1400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95605" y="189865"/>
            <a:ext cx="5045075" cy="862965"/>
          </a:xfrm>
          <a:prstGeom prst="rect">
            <a:avLst/>
          </a:prstGeom>
          <a:noFill/>
        </p:spPr>
        <p:txBody>
          <a:bodyPr wrap="square" lIns="90000" tIns="0" rIns="90000" bIns="0" rtlCol="0"/>
          <a:p>
            <a:pPr algn="ctr"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果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展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</a:t>
            </a: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6" name="图片 5" descr="屏幕截图 2023-04-22 1618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52830"/>
            <a:ext cx="12192000" cy="58058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屏幕截图 2023-04-22 1620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52195"/>
            <a:ext cx="12192000" cy="58058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95605" y="189865"/>
            <a:ext cx="5045075" cy="862965"/>
          </a:xfrm>
          <a:prstGeom prst="rect">
            <a:avLst/>
          </a:prstGeom>
          <a:noFill/>
        </p:spPr>
        <p:txBody>
          <a:bodyPr wrap="square" lIns="90000" tIns="0" rIns="90000" bIns="0" rtlCol="0"/>
          <a:p>
            <a:pPr algn="ctr"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果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展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</a:t>
            </a: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95605" y="189865"/>
            <a:ext cx="5045075" cy="862965"/>
          </a:xfrm>
          <a:prstGeom prst="rect">
            <a:avLst/>
          </a:prstGeom>
          <a:noFill/>
        </p:spPr>
        <p:txBody>
          <a:bodyPr wrap="square" lIns="90000" tIns="0" rIns="90000" bIns="0" rtlCol="0"/>
          <a:p>
            <a:pPr algn="ctr"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果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展</a:t>
            </a:r>
            <a:r>
              <a:rPr lang="en-US" altLang="zh-CN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36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</a:t>
            </a: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sz="36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 descr="屏幕截图 2023-04-22 1624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28090"/>
            <a:ext cx="12192000" cy="562991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711.3322834645669,&quot;width&quot;:3708.8897637795276}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PP_MARK_KEY" val="5c2b1aab-6d6a-4b9f-9ac6-e6f49a843cd4"/>
  <p:tag name="COMMONDATA" val="eyJjb3VudCI6MywiaGRpZCI6IjdmMzYwZDk4MjVkNWEzMWMzNzMzMDVhYjgzZjliM2FjIiwidXNlckNvdW50Ijoz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90000" tIns="0" rIns="90000" bIns="0" rtlCol="0">
        <a:normAutofit/>
      </a:bodyPr>
      <a:lstStyle>
        <a:defPPr>
          <a:lnSpc>
            <a:spcPct val="150000"/>
          </a:lnSpc>
          <a:defRPr lang="zh-CN" altLang="en-US" sz="1100"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1114</Words>
  <Application>WPS 演示</Application>
  <PresentationFormat>宽屏</PresentationFormat>
  <Paragraphs>134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Calibri</vt:lpstr>
      <vt:lpstr>微软雅黑 Light</vt:lpstr>
      <vt:lpstr>Impact</vt:lpstr>
      <vt:lpstr>Arial Unicode MS</vt:lpstr>
      <vt:lpstr>Reeji-CloudYuanXi-GBK</vt:lpstr>
      <vt:lpstr>Agency FB</vt:lpstr>
      <vt:lpstr>Trebuchet MS</vt:lpstr>
      <vt:lpstr>Gill Sans</vt:lpstr>
      <vt:lpstr>华文宋体</vt:lpstr>
      <vt:lpstr>Arial Unicode MS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刘丹</dc:creator>
  <cp:lastModifiedBy>ZikC</cp:lastModifiedBy>
  <cp:revision>15</cp:revision>
  <dcterms:created xsi:type="dcterms:W3CDTF">2019-03-13T09:30:00Z</dcterms:created>
  <dcterms:modified xsi:type="dcterms:W3CDTF">2023-04-23T00:44:57Z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KSOTemplateUUID">
    <vt:lpwstr>v1.0_mb_VX8WuheG8hKrYgkwIH9BsA==</vt:lpwstr>
  </property>
  <property fmtid="{D5CDD505-2E9C-101B-9397-08002B2CF9AE}" pid="4" name="ICV">
    <vt:lpwstr>449B9F778CF34EFD85DBED06814354E9_11</vt:lpwstr>
  </property>
</Properties>
</file>

<file path=docProps/thumbnail.jpeg>
</file>